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211"/>
    <a:srgbClr val="FA9258"/>
    <a:srgbClr val="F36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CDC570-7A9B-4E15-A7D8-1757BCAF546A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19E92C-921A-4631-B2E2-76DB9FA654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120680" cy="1470025"/>
          </a:xfrm>
        </p:spPr>
        <p:txBody>
          <a:bodyPr/>
          <a:lstStyle/>
          <a:p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Безопасная дорога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16632"/>
            <a:ext cx="2664296" cy="288032"/>
          </a:xfrm>
        </p:spPr>
        <p:txBody>
          <a:bodyPr>
            <a:normAutofit fontScale="92500" lnSpcReduction="20000"/>
          </a:bodyPr>
          <a:lstStyle/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633514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2017г  </a:t>
            </a:r>
            <a:br>
              <a:rPr lang="ru-RU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06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3754760" cy="5040560"/>
          </a:xfrm>
        </p:spPr>
        <p:txBody>
          <a:bodyPr/>
          <a:lstStyle/>
          <a:p>
            <a:r>
              <a:rPr lang="ru-RU" dirty="0"/>
              <a:t>Катаясь на велосипеде, мы получаем огромный заряд бодрости, улучшается настроение, общее эмоциональное состояние человека. При этом укрепляется нервная система, уходят повседневные заботы и тревоги, снимается стресс.</a:t>
            </a:r>
          </a:p>
          <a:p>
            <a:endParaRPr lang="ru-RU" dirty="0"/>
          </a:p>
        </p:txBody>
      </p:sp>
      <p:pic>
        <p:nvPicPr>
          <p:cNvPr id="4098" name="Picture 2" descr="\\C5master\gallery\Коллекция рисунков\К ПДД\рор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074">
            <a:off x="4576215" y="323573"/>
            <a:ext cx="2952328" cy="314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01517"/>
            <a:ext cx="3714253" cy="279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165" y="4046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Безопасная дорога – это когда…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472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9" y="309317"/>
            <a:ext cx="2952328" cy="27289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4027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dirty="0"/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Во–первых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dirty="0"/>
              <a:t> </a:t>
            </a:r>
            <a:r>
              <a:rPr lang="ru-RU" dirty="0" smtClean="0"/>
              <a:t>вы уважайте </a:t>
            </a:r>
            <a:r>
              <a:rPr lang="ru-RU" dirty="0"/>
              <a:t>других участников дорожного движения, даже </a:t>
            </a:r>
            <a:r>
              <a:rPr lang="ru-RU" dirty="0" smtClean="0"/>
              <a:t>пешеходов.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80599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Во-вторых</a:t>
            </a:r>
            <a:r>
              <a:rPr lang="ru-RU" dirty="0" smtClean="0"/>
              <a:t>, </a:t>
            </a:r>
            <a:r>
              <a:rPr lang="ru-RU" dirty="0" smtClean="0"/>
              <a:t>при </a:t>
            </a:r>
            <a:r>
              <a:rPr lang="ru-RU" dirty="0"/>
              <a:t>поездке на велосипеде нужна специальная </a:t>
            </a:r>
            <a:r>
              <a:rPr lang="ru-RU" dirty="0" smtClean="0"/>
              <a:t> яркая </a:t>
            </a:r>
            <a:r>
              <a:rPr lang="ru-RU" dirty="0"/>
              <a:t>одежда, если же вы едите с рюкзаком, то он тоже должен быть ярким. </a:t>
            </a:r>
          </a:p>
        </p:txBody>
      </p:sp>
      <p:pic>
        <p:nvPicPr>
          <p:cNvPr id="5122" name="Picture 2" descr="\\C5master\gallery\Коллекция рисунков\К ПДД\6208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9596"/>
            <a:ext cx="5713414" cy="38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59100" y="3739022"/>
            <a:ext cx="2760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Blip>
                <a:blip r:embed="rId3"/>
              </a:buBlip>
            </a:pPr>
            <a:r>
              <a:rPr lang="ru-RU" dirty="0"/>
              <a:t>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Всё это нужно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вашей безопасности!!!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88640"/>
            <a:ext cx="520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Безопасная дорога – это когда…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759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792" y="260648"/>
            <a:ext cx="7467600" cy="638944"/>
          </a:xfrm>
        </p:spPr>
        <p:txBody>
          <a:bodyPr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Безопастность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пешеходов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2376264" cy="338437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/>
            <a:r>
              <a:rPr lang="ru-RU" sz="1800" u="sng" dirty="0" smtClean="0"/>
              <a:t>В </a:t>
            </a:r>
            <a:r>
              <a:rPr lang="ru-RU" sz="1800" u="sng" dirty="0"/>
              <a:t>местах, где движение регулируется, пешеходы должны руководствоваться сигналами регулировщика или пешеходного светофора, а при его отсутствии - транспортного светофора.</a:t>
            </a:r>
            <a:endParaRPr lang="ru-RU" sz="1800" dirty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20072" y="1268760"/>
            <a:ext cx="3506967" cy="54322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</a:pPr>
            <a:r>
              <a:rPr lang="ru-RU" u="sng" dirty="0" smtClean="0">
                <a:solidFill>
                  <a:schemeClr val="dk1"/>
                </a:solidFill>
              </a:rPr>
              <a:t>Пешеходы </a:t>
            </a:r>
            <a:r>
              <a:rPr lang="ru-RU" u="sng" dirty="0">
                <a:solidFill>
                  <a:schemeClr val="dk1"/>
                </a:solidFill>
              </a:rPr>
              <a:t>должны пересекать проезжую часть по пешеходным переходам, в том числе по подземным и надземным, а при их отсутствии - на перекрестках по линии тротуаров или обочин.</a:t>
            </a:r>
          </a:p>
          <a:p>
            <a:pPr marL="274320" marR="0" lvl="0" indent="-274320" defTabSz="91440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</a:pPr>
            <a:r>
              <a:rPr lang="ru-RU" u="sng" dirty="0">
                <a:solidFill>
                  <a:schemeClr val="dk1"/>
                </a:solidFill>
              </a:rPr>
              <a:t>При 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там, где она хорошо просматривается в обе стороны.</a:t>
            </a:r>
          </a:p>
        </p:txBody>
      </p:sp>
      <p:pic>
        <p:nvPicPr>
          <p:cNvPr id="6146" name="Picture 2" descr="\\C5master\gallery\Коллекция рисунков\К ПДД\варар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3240360" cy="18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C5master\gallery\Коллекция рисунков\К ПДД\575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05" y="2472720"/>
            <a:ext cx="225696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93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03727"/>
            <a:ext cx="4320480" cy="2880320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chemeClr val="dk1"/>
                </a:solidFill>
              </a:rPr>
              <a:t>При </a:t>
            </a:r>
            <a:r>
              <a:rPr lang="ru-RU" sz="1800" u="sng" dirty="0">
                <a:solidFill>
                  <a:schemeClr val="dk1"/>
                </a:solidFill>
              </a:rPr>
              <a:t>приближении транспортных средств с включенным проблесковым маячком </a:t>
            </a:r>
            <a:r>
              <a:rPr lang="ru-RU" sz="1800" u="sng" dirty="0" smtClean="0">
                <a:solidFill>
                  <a:schemeClr val="dk1"/>
                </a:solidFill>
              </a:rPr>
              <a:t>синего или красного  </a:t>
            </a:r>
            <a:r>
              <a:rPr lang="ru-RU" sz="1800" u="sng" dirty="0">
                <a:solidFill>
                  <a:schemeClr val="dk1"/>
                </a:solidFill>
              </a:rPr>
              <a:t>цвета </a:t>
            </a:r>
            <a:r>
              <a:rPr lang="ru-RU" sz="1800" u="sng" dirty="0" smtClean="0">
                <a:solidFill>
                  <a:schemeClr val="dk1"/>
                </a:solidFill>
              </a:rPr>
              <a:t>и </a:t>
            </a:r>
            <a:r>
              <a:rPr lang="ru-RU" sz="1800" u="sng" dirty="0">
                <a:solidFill>
                  <a:schemeClr val="dk1"/>
                </a:solidFill>
              </a:rPr>
              <a:t>специальным звуковым сигналом пешеходы обязаны воздержаться от перехода проезжей части, а пешеходы, находящиеся на ней, должны незамедлительно освободить проезжую часть.</a:t>
            </a:r>
          </a:p>
        </p:txBody>
      </p:sp>
      <p:pic>
        <p:nvPicPr>
          <p:cNvPr id="7170" name="Picture 2" descr="\\C5master\gallery\Коллекция рисунков\К ПДД\ead334e33e951a1634fd1758e5a604b0_sma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4752528" cy="319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C5master\gallery\Коллекция рисунков\К ПДД\575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70" y="747743"/>
            <a:ext cx="4009628" cy="267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039916" y="4895826"/>
            <a:ext cx="455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68387" y="5462296"/>
            <a:ext cx="249688" cy="2163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68344" y="6258966"/>
            <a:ext cx="455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00" y="5221114"/>
            <a:ext cx="225425" cy="21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31" y="4943673"/>
            <a:ext cx="225425" cy="21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32792" y="53752"/>
            <a:ext cx="7467600" cy="638944"/>
          </a:xfrm>
        </p:spPr>
        <p:txBody>
          <a:bodyPr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Безопастность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пешеходов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240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33264" y="764704"/>
            <a:ext cx="6347048" cy="2664296"/>
          </a:xfrm>
        </p:spPr>
        <p:txBody>
          <a:bodyPr>
            <a:normAutofit/>
          </a:bodyPr>
          <a:lstStyle/>
          <a:p>
            <a:pPr algn="just"/>
            <a:r>
              <a:rPr lang="ru-RU" sz="1800" u="sng" dirty="0" smtClean="0"/>
              <a:t>Выйдя </a:t>
            </a:r>
            <a:r>
              <a:rPr lang="ru-RU" sz="1800" u="sng" dirty="0"/>
              <a:t>на проезжую часть, пешеходы не должны задерживаться или останавливаться, если это не связано с обеспечением безопасности движения. Пешеходы, не успевшие закончить переход, должны остановиться на линии, разделяющей транспортные потоки противоположных направлений. Продолжать переход можно лишь убедившись в безопасности дальнейшего движения и с учетом сигнала светофора (регулировщика)</a:t>
            </a:r>
            <a:endParaRPr lang="ru-RU" sz="1800" dirty="0"/>
          </a:p>
        </p:txBody>
      </p:sp>
      <p:pic>
        <p:nvPicPr>
          <p:cNvPr id="8194" name="Picture 2" descr="\\C5master\gallery\Коллекция рисунков\К ПДД\620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8341"/>
            <a:ext cx="46672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C5master\gallery\Коллекция рисунков\К ПДД\620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874583" cy="25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2792" y="44624"/>
            <a:ext cx="7467600" cy="638944"/>
          </a:xfrm>
        </p:spPr>
        <p:txBody>
          <a:bodyPr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Безопастность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пешеходов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975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261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Безопасная дорога</vt:lpstr>
      <vt:lpstr>Презентация PowerPoint</vt:lpstr>
      <vt:lpstr>Презентация PowerPoint</vt:lpstr>
      <vt:lpstr>Безопастность пешеходов </vt:lpstr>
      <vt:lpstr>Безопастность пешеходов </vt:lpstr>
      <vt:lpstr>Безопастность пешеходов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дорога</dc:title>
  <dc:creator>Александра Власова</dc:creator>
  <cp:lastModifiedBy>Лилия В. Фефелова</cp:lastModifiedBy>
  <cp:revision>13</cp:revision>
  <dcterms:created xsi:type="dcterms:W3CDTF">2017-03-22T21:14:34Z</dcterms:created>
  <dcterms:modified xsi:type="dcterms:W3CDTF">2017-04-11T00:23:23Z</dcterms:modified>
</cp:coreProperties>
</file>