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4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n.org/ru/events/observances/days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zdravok.ru/pozdravleniya/prazdniki/den-zhertv-dtp/" TargetMode="External"/><Relationship Id="rId2" Type="http://schemas.openxmlformats.org/officeDocument/2006/relationships/hyperlink" Target="https://ria.ru/spravka/20161120/148164563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373370" y="959212"/>
            <a:ext cx="11132670" cy="2766528"/>
          </a:xfrm>
        </p:spPr>
        <p:txBody>
          <a:bodyPr>
            <a:noAutofit/>
          </a:bodyPr>
          <a:lstStyle/>
          <a:p>
            <a:r>
              <a:rPr lang="ru-RU" sz="6000" u="sng" dirty="0"/>
              <a:t>Всемирный день памяти жертв дорожно-транспортных </a:t>
            </a:r>
            <a:r>
              <a:rPr lang="ru-RU" sz="6000" u="sng" dirty="0" smtClean="0"/>
              <a:t>происшествий </a:t>
            </a:r>
            <a:endParaRPr lang="ru-RU" sz="6000" u="sng" dirty="0"/>
          </a:p>
        </p:txBody>
      </p:sp>
      <p:pic>
        <p:nvPicPr>
          <p:cNvPr id="1026" name="Picture 2" descr="http://nuud.ru/wp-content/uploads/2016/11/v_burjatii_dan_start_meroprijatijam_priurochennym_ko_vsemirnomu_dnju_pamjati_zhertv_dt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6" r="345" b="14585"/>
          <a:stretch/>
        </p:blipFill>
        <p:spPr bwMode="auto">
          <a:xfrm rot="21373443">
            <a:off x="-106652" y="3200702"/>
            <a:ext cx="5758889" cy="24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Всемирный день памяти жертв дорожно-транспортных происшествий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361688" cy="4008220"/>
          </a:xfrm>
        </p:spPr>
        <p:txBody>
          <a:bodyPr/>
          <a:lstStyle/>
          <a:p>
            <a:r>
              <a:rPr lang="ru-RU" dirty="0">
                <a:hlinkClick r:id="rId2"/>
              </a:rPr>
              <a:t>Всемирный день памяти жертв дорожно-транспортных происшествий</a:t>
            </a:r>
            <a:r>
              <a:rPr lang="ru-RU" dirty="0"/>
              <a:t>, </a:t>
            </a:r>
            <a:r>
              <a:rPr lang="ru-RU" dirty="0" smtClean="0"/>
              <a:t>входит </a:t>
            </a:r>
            <a:r>
              <a:rPr lang="ru-RU" dirty="0"/>
              <a:t>в систему международных и всемирных дней Организации Объединенных Наций, ежегодно отмечается в третье воскресенье ноября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www.playcast.ru/uploads/2017/11/03/23807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36" y="1890380"/>
            <a:ext cx="6458565" cy="365088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58384" y="713232"/>
            <a:ext cx="6345935" cy="47345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Впервые он был проведен в Великобритании в 1993 году — в Европе это был самый трагичный год, на дорогах погибли почти 50 тысяч </a:t>
            </a:r>
            <a:r>
              <a:rPr lang="ru-RU" dirty="0" smtClean="0"/>
              <a:t>человек</a:t>
            </a:r>
          </a:p>
          <a:p>
            <a:pPr fontAlgn="base"/>
            <a:r>
              <a:rPr lang="ru-RU" dirty="0"/>
              <a:t>Днем проведения было выбрано третье воскресенье ноября, потому что оно следует за Поминальным воскресеньем (второе воскресенье ноября), когда в Великобритании и странах Содружества поминают всех тех, кто погиб в войнах и конфликтах.</a:t>
            </a:r>
          </a:p>
          <a:p>
            <a:pPr fontAlgn="base"/>
            <a:r>
              <a:rPr lang="ru-RU" dirty="0"/>
              <a:t>Схожесть войн и ДТП заключается в том, что чаще всего их жертвами становятся молодые люди мужского пола, а раны и травмы в одинаковой мере ужасны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841248"/>
            <a:ext cx="5177409" cy="46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6004.edu35.ru/images/fbfiles/category_images/MemoryD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11278"/>
          <a:stretch/>
        </p:blipFill>
        <p:spPr bwMode="auto">
          <a:xfrm>
            <a:off x="54863" y="1133856"/>
            <a:ext cx="7479793" cy="4425696"/>
          </a:xfrm>
          <a:prstGeom prst="corner">
            <a:avLst>
              <a:gd name="adj1" fmla="val 70810"/>
              <a:gd name="adj2" fmla="val 642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70048" y="35515"/>
            <a:ext cx="8940811" cy="382325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/>
              <a:t>В 2003 году инициативу поддержала Всемирная организация здравоохранения (ВОЗ), а в октябре 2005 года Всемирный день памяти жертв ДТП был официально учрежден Генеральной Ассамблеей ООН с целью повышения общественной осведомленности в отношении предупреждения дорожно-транспортного травматизма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15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8017"/>
            <a:ext cx="10394707" cy="2907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По данным "Глобального доклада о состоянии безопасности дорожного движения в мире </a:t>
            </a:r>
            <a:r>
              <a:rPr lang="ru-RU" sz="2400" dirty="0" smtClean="0"/>
              <a:t>2015</a:t>
            </a:r>
            <a:r>
              <a:rPr lang="ru-RU" sz="2400" cap="none" dirty="0" smtClean="0"/>
              <a:t>г" </a:t>
            </a:r>
            <a:r>
              <a:rPr lang="ru-RU" sz="2400" dirty="0" smtClean="0"/>
              <a:t>Всемирной </a:t>
            </a:r>
            <a:r>
              <a:rPr lang="ru-RU" sz="2400" dirty="0"/>
              <a:t>организации здравоохранения, несмотря на улучшения в области безопасности дорожного движения, в результате дорожно-транспортных происшествий ежегодно погибает около 1,25 миллиона человек. Трагедия усугубляется тем, что в основном это молодые люди в самом активном, трудоспособном возрасте — от 25 до 40 лет</a:t>
            </a:r>
            <a:r>
              <a:rPr lang="ru-RU" sz="2400" dirty="0" smtClean="0"/>
              <a:t>.</a:t>
            </a:r>
          </a:p>
        </p:txBody>
      </p:sp>
      <p:pic>
        <p:nvPicPr>
          <p:cNvPr id="3074" name="Picture 2" descr="https://www.utv.ru/media/materials/1579/cf41334a793e37b4711d51b6441d41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5"/>
          <a:stretch/>
        </p:blipFill>
        <p:spPr bwMode="auto">
          <a:xfrm>
            <a:off x="704088" y="3273552"/>
            <a:ext cx="10394707" cy="23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7013447" cy="1378658"/>
          </a:xfrm>
        </p:spPr>
        <p:txBody>
          <a:bodyPr>
            <a:normAutofit/>
          </a:bodyPr>
          <a:lstStyle/>
          <a:p>
            <a:r>
              <a:rPr lang="ru-RU" sz="3500" dirty="0"/>
              <a:t>Масштабы дорожно-транспортного травматизма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3" y="1199950"/>
            <a:ext cx="8421623" cy="4350457"/>
          </a:xfrm>
        </p:spPr>
        <p:txBody>
          <a:bodyPr>
            <a:noAutofit/>
          </a:bodyPr>
          <a:lstStyle/>
          <a:p>
            <a:pPr fontAlgn="base"/>
            <a:r>
              <a:rPr lang="ru-RU" sz="2400" dirty="0"/>
              <a:t> </a:t>
            </a:r>
            <a:r>
              <a:rPr lang="ru-RU" sz="2400" dirty="0" smtClean="0"/>
              <a:t>Каждый </a:t>
            </a:r>
            <a:r>
              <a:rPr lang="ru-RU" sz="2400" dirty="0"/>
              <a:t>год в </a:t>
            </a:r>
            <a:r>
              <a:rPr lang="ru-RU" sz="2400" dirty="0" smtClean="0"/>
              <a:t>нашей стране </a:t>
            </a:r>
            <a:r>
              <a:rPr lang="ru-RU" sz="2400" dirty="0"/>
              <a:t>в автомобильных авариях гибнет порядка 25 тысяч человек, что сопоставимо с населением небольшого города России.</a:t>
            </a:r>
          </a:p>
          <a:p>
            <a:pPr fontAlgn="base"/>
            <a:r>
              <a:rPr lang="ru-RU" sz="2400" dirty="0"/>
              <a:t>По оценкам ВОЗ, без принятия неотложных мер по улучшению безопасности дорожного движения, к 2020 году в странах с низким и средним уровнем дохода число людей, погибающих в результате дорожно-транспортных происшествий, возрастет на 80</a:t>
            </a:r>
            <a:r>
              <a:rPr lang="ru-RU" sz="2400" dirty="0" smtClean="0"/>
              <a:t>%.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056" y="255852"/>
            <a:ext cx="3285863" cy="5294555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84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303" y="-3148"/>
            <a:ext cx="7351777" cy="5800444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/>
              <a:t>В России в 2013 году была принята новая федеральная целевая программа "Повышение безопасности дорожного движения в 2013-2020 годах", главной задачей которой является сокращение числа погибших в ДТП на восемь тысяч человек к 2020 году, что составляет 29% по сравнению с 2012 годом (в 2012 году погибли 27991 человек).</a:t>
            </a:r>
          </a:p>
          <a:p>
            <a:pPr fontAlgn="base"/>
            <a:r>
              <a:rPr lang="ru-RU" sz="2400" dirty="0"/>
              <a:t>В 2015 году в РФ в ДТП погибли более 23,1 тысячи человек (на 14,7% меньше, чем в 2014 году) и были ранены около 231,2 тысячи человек (на 8,6% меньше, чем в 2014 году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754"/>
          <a:stretch/>
        </p:blipFill>
        <p:spPr>
          <a:xfrm>
            <a:off x="7479791" y="0"/>
            <a:ext cx="4242817" cy="5602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333" y="4716689"/>
            <a:ext cx="7715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9a2/000cee69-6744a29a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8533" r="13996" b="14933"/>
          <a:stretch/>
        </p:blipFill>
        <p:spPr bwMode="auto">
          <a:xfrm>
            <a:off x="5742431" y="493776"/>
            <a:ext cx="5998465" cy="504540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833872" cy="5374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Для кого-то дорога — движенье вперед,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Для кого-то — уж точка в судьбе.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Вспоминая погибших людей в ДТП,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Мы скорбим об утрате вдвойне.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Эй, водитель, постой, не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лихач,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 спеши,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Коль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семьёй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своей дорожишь.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Соблюдай ПДД, может, этим одним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 другому ты жизнь сохранишь.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64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685800"/>
            <a:ext cx="3776471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1" y="2598983"/>
            <a:ext cx="4087367" cy="263138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ria.ru/spravka/20161120/1481645637.html</a:t>
            </a:r>
            <a:endParaRPr lang="ru-RU" dirty="0" smtClean="0"/>
          </a:p>
          <a:p>
            <a:r>
              <a:rPr lang="ru-RU" dirty="0"/>
              <a:t>© </a:t>
            </a:r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pozdravok.ru /</a:t>
            </a:r>
            <a:r>
              <a:rPr lang="ru-RU" dirty="0">
                <a:hlinkClick r:id="rId3"/>
              </a:rPr>
              <a:t>pozdravleniya/prazdniki/den-zhertv-dtp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76" y="210311"/>
            <a:ext cx="7078980" cy="53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121</TotalTime>
  <Words>59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Impact</vt:lpstr>
      <vt:lpstr>Главное мероприятие</vt:lpstr>
      <vt:lpstr>Всемирный день памяти жертв дорожно-транспортных происшествий </vt:lpstr>
      <vt:lpstr>Всемирный день памяти жертв дорожно-транспортных происшествий</vt:lpstr>
      <vt:lpstr>Презентация PowerPoint</vt:lpstr>
      <vt:lpstr>Презентация PowerPoint</vt:lpstr>
      <vt:lpstr>Презентация PowerPoint</vt:lpstr>
      <vt:lpstr>Масштабы дорожно-транспортного травматизма</vt:lpstr>
      <vt:lpstr>Презентация PowerPoint</vt:lpstr>
      <vt:lpstr>Презентация PowerPoint</vt:lpstr>
      <vt:lpstr>Ссылки на Интернет-ресурсы: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Фефелова</dc:creator>
  <cp:lastModifiedBy>Лилия Фефелова</cp:lastModifiedBy>
  <cp:revision>8</cp:revision>
  <dcterms:created xsi:type="dcterms:W3CDTF">2018-11-11T21:31:33Z</dcterms:created>
  <dcterms:modified xsi:type="dcterms:W3CDTF">2018-11-11T23:33:27Z</dcterms:modified>
</cp:coreProperties>
</file>