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0" r:id="rId3"/>
    <p:sldId id="261" r:id="rId4"/>
    <p:sldId id="264" r:id="rId5"/>
    <p:sldId id="265" r:id="rId6"/>
    <p:sldId id="276" r:id="rId7"/>
    <p:sldId id="257" r:id="rId8"/>
    <p:sldId id="262" r:id="rId9"/>
    <p:sldId id="267" r:id="rId10"/>
    <p:sldId id="259" r:id="rId11"/>
    <p:sldId id="266" r:id="rId12"/>
    <p:sldId id="268" r:id="rId13"/>
    <p:sldId id="279" r:id="rId14"/>
    <p:sldId id="277" r:id="rId15"/>
    <p:sldId id="269" r:id="rId16"/>
    <p:sldId id="278" r:id="rId17"/>
    <p:sldId id="270" r:id="rId18"/>
    <p:sldId id="271" r:id="rId19"/>
    <p:sldId id="274" r:id="rId20"/>
    <p:sldId id="282" r:id="rId21"/>
    <p:sldId id="283" r:id="rId22"/>
    <p:sldId id="284" r:id="rId23"/>
    <p:sldId id="285" r:id="rId24"/>
    <p:sldId id="286" r:id="rId25"/>
    <p:sldId id="275" r:id="rId26"/>
    <p:sldId id="281" r:id="rId27"/>
    <p:sldId id="28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2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069848"/>
            <a:ext cx="7470648" cy="1470025"/>
          </a:xfrm>
        </p:spPr>
        <p:txBody>
          <a:bodyPr>
            <a:noAutofit/>
          </a:bodyPr>
          <a:lstStyle>
            <a:lvl1pPr algn="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2743200" y="384048"/>
            <a:ext cx="5943600" cy="612648"/>
          </a:xfrm>
        </p:spPr>
        <p:txBody>
          <a:bodyPr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573E-F6AE-47E8-A5D7-4BCB2A2DFF86}" type="datetimeFigureOut">
              <a:rPr lang="en-US" smtClean="0"/>
              <a:pPr/>
              <a:t>3/16/2014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83790-BC70-4AE4-8F29-A17DB58E18B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21"/>
          <p:cNvGrpSpPr/>
          <p:nvPr/>
        </p:nvGrpSpPr>
        <p:grpSpPr bwMode="grayWhite">
          <a:xfrm rot="19693411">
            <a:off x="3335008" y="1909248"/>
            <a:ext cx="6021229" cy="4829684"/>
            <a:chOff x="1761807" y="615248"/>
            <a:chExt cx="6021229" cy="4829684"/>
          </a:xfrm>
        </p:grpSpPr>
        <p:grpSp>
          <p:nvGrpSpPr>
            <p:cNvPr id="8" name="Group 42"/>
            <p:cNvGrpSpPr/>
            <p:nvPr userDrawn="1"/>
          </p:nvGrpSpPr>
          <p:grpSpPr bwMode="grayWhite">
            <a:xfrm>
              <a:off x="1761807" y="1695712"/>
              <a:ext cx="6021229" cy="3068566"/>
              <a:chOff x="1522575" y="779540"/>
              <a:chExt cx="6021229" cy="3068566"/>
            </a:xfrm>
          </p:grpSpPr>
          <p:sp>
            <p:nvSpPr>
              <p:cNvPr id="22" name="Freeform 21"/>
              <p:cNvSpPr/>
              <p:nvPr userDrawn="1"/>
            </p:nvSpPr>
            <p:spPr bwMode="grayWhite">
              <a:xfrm>
                <a:off x="1531435" y="783084"/>
                <a:ext cx="6012369" cy="3065022"/>
              </a:xfrm>
              <a:custGeom>
                <a:avLst/>
                <a:gdLst>
                  <a:gd name="connsiteX0" fmla="*/ 7435 w 6019800"/>
                  <a:gd name="connsiteY0" fmla="*/ 2798476 h 6019800"/>
                  <a:gd name="connsiteX1" fmla="*/ 3115681 w 6019800"/>
                  <a:gd name="connsiteY1" fmla="*/ 1859 h 6019800"/>
                  <a:gd name="connsiteX2" fmla="*/ 6019800 w 6019800"/>
                  <a:gd name="connsiteY2" fmla="*/ 3009907 h 6019800"/>
                  <a:gd name="connsiteX3" fmla="*/ 3009900 w 6019800"/>
                  <a:gd name="connsiteY3" fmla="*/ 3009900 h 6019800"/>
                  <a:gd name="connsiteX4" fmla="*/ 7435 w 6019800"/>
                  <a:gd name="connsiteY4" fmla="*/ 2798476 h 6019800"/>
                  <a:gd name="connsiteX0" fmla="*/ 7435 w 6019800"/>
                  <a:gd name="connsiteY0" fmla="*/ 2798476 h 6019800"/>
                  <a:gd name="connsiteX1" fmla="*/ 3115681 w 6019800"/>
                  <a:gd name="connsiteY1" fmla="*/ 1859 h 6019800"/>
                  <a:gd name="connsiteX2" fmla="*/ 6019800 w 6019800"/>
                  <a:gd name="connsiteY2" fmla="*/ 3009907 h 6019800"/>
                  <a:gd name="connsiteX0" fmla="*/ 0 w 6012369"/>
                  <a:gd name="connsiteY0" fmla="*/ 2853591 h 3065022"/>
                  <a:gd name="connsiteX1" fmla="*/ 3108246 w 6012369"/>
                  <a:gd name="connsiteY1" fmla="*/ 56974 h 3065022"/>
                  <a:gd name="connsiteX2" fmla="*/ 6012365 w 6012369"/>
                  <a:gd name="connsiteY2" fmla="*/ 3065022 h 3065022"/>
                  <a:gd name="connsiteX3" fmla="*/ 0 w 6012369"/>
                  <a:gd name="connsiteY3" fmla="*/ 2853591 h 3065022"/>
                  <a:gd name="connsiteX0" fmla="*/ 0 w 6012369"/>
                  <a:gd name="connsiteY0" fmla="*/ 2853591 h 3065022"/>
                  <a:gd name="connsiteX1" fmla="*/ 3108246 w 6012369"/>
                  <a:gd name="connsiteY1" fmla="*/ 56974 h 3065022"/>
                  <a:gd name="connsiteX2" fmla="*/ 6012365 w 6012369"/>
                  <a:gd name="connsiteY2" fmla="*/ 3065022 h 3065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12369" h="3065022" stroke="0" extrusionOk="0">
                    <a:moveTo>
                      <a:pt x="0" y="2853591"/>
                    </a:moveTo>
                    <a:cubicBezTo>
                      <a:pt x="113874" y="1236440"/>
                      <a:pt x="1488093" y="0"/>
                      <a:pt x="3108246" y="56974"/>
                    </a:cubicBezTo>
                    <a:cubicBezTo>
                      <a:pt x="4728399" y="113948"/>
                      <a:pt x="6012369" y="1443867"/>
                      <a:pt x="6012365" y="3065022"/>
                    </a:cubicBezTo>
                    <a:lnTo>
                      <a:pt x="0" y="2853591"/>
                    </a:lnTo>
                    <a:close/>
                  </a:path>
                  <a:path w="6012369" h="3065022" fill="none">
                    <a:moveTo>
                      <a:pt x="0" y="2853591"/>
                    </a:moveTo>
                    <a:cubicBezTo>
                      <a:pt x="113874" y="1236440"/>
                      <a:pt x="1488093" y="0"/>
                      <a:pt x="3108246" y="56974"/>
                    </a:cubicBezTo>
                    <a:cubicBezTo>
                      <a:pt x="4728399" y="113948"/>
                      <a:pt x="6012369" y="1443867"/>
                      <a:pt x="6012365" y="3065022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9100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7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 22"/>
              <p:cNvSpPr/>
              <p:nvPr userDrawn="1"/>
            </p:nvSpPr>
            <p:spPr bwMode="grayWhite">
              <a:xfrm>
                <a:off x="1522575" y="779540"/>
                <a:ext cx="6012369" cy="3065022"/>
              </a:xfrm>
              <a:custGeom>
                <a:avLst/>
                <a:gdLst>
                  <a:gd name="connsiteX0" fmla="*/ 7435 w 6019800"/>
                  <a:gd name="connsiteY0" fmla="*/ 2798476 h 6019800"/>
                  <a:gd name="connsiteX1" fmla="*/ 3115681 w 6019800"/>
                  <a:gd name="connsiteY1" fmla="*/ 1859 h 6019800"/>
                  <a:gd name="connsiteX2" fmla="*/ 6019800 w 6019800"/>
                  <a:gd name="connsiteY2" fmla="*/ 3009907 h 6019800"/>
                  <a:gd name="connsiteX3" fmla="*/ 3009900 w 6019800"/>
                  <a:gd name="connsiteY3" fmla="*/ 3009900 h 6019800"/>
                  <a:gd name="connsiteX4" fmla="*/ 7435 w 6019800"/>
                  <a:gd name="connsiteY4" fmla="*/ 2798476 h 6019800"/>
                  <a:gd name="connsiteX0" fmla="*/ 7435 w 6019800"/>
                  <a:gd name="connsiteY0" fmla="*/ 2798476 h 6019800"/>
                  <a:gd name="connsiteX1" fmla="*/ 3115681 w 6019800"/>
                  <a:gd name="connsiteY1" fmla="*/ 1859 h 6019800"/>
                  <a:gd name="connsiteX2" fmla="*/ 6019800 w 6019800"/>
                  <a:gd name="connsiteY2" fmla="*/ 3009907 h 6019800"/>
                  <a:gd name="connsiteX0" fmla="*/ 0 w 6012369"/>
                  <a:gd name="connsiteY0" fmla="*/ 2853591 h 3065022"/>
                  <a:gd name="connsiteX1" fmla="*/ 3108246 w 6012369"/>
                  <a:gd name="connsiteY1" fmla="*/ 56974 h 3065022"/>
                  <a:gd name="connsiteX2" fmla="*/ 6012365 w 6012369"/>
                  <a:gd name="connsiteY2" fmla="*/ 3065022 h 3065022"/>
                  <a:gd name="connsiteX3" fmla="*/ 0 w 6012369"/>
                  <a:gd name="connsiteY3" fmla="*/ 2853591 h 3065022"/>
                  <a:gd name="connsiteX0" fmla="*/ 0 w 6012369"/>
                  <a:gd name="connsiteY0" fmla="*/ 2853591 h 3065022"/>
                  <a:gd name="connsiteX1" fmla="*/ 3108246 w 6012369"/>
                  <a:gd name="connsiteY1" fmla="*/ 56974 h 3065022"/>
                  <a:gd name="connsiteX2" fmla="*/ 6012365 w 6012369"/>
                  <a:gd name="connsiteY2" fmla="*/ 3065022 h 3065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12369" h="3065022" stroke="0" extrusionOk="0">
                    <a:moveTo>
                      <a:pt x="0" y="2853591"/>
                    </a:moveTo>
                    <a:cubicBezTo>
                      <a:pt x="113874" y="1236440"/>
                      <a:pt x="1488093" y="0"/>
                      <a:pt x="3108246" y="56974"/>
                    </a:cubicBezTo>
                    <a:cubicBezTo>
                      <a:pt x="4728399" y="113948"/>
                      <a:pt x="6012369" y="1443867"/>
                      <a:pt x="6012365" y="3065022"/>
                    </a:cubicBezTo>
                    <a:lnTo>
                      <a:pt x="0" y="2853591"/>
                    </a:lnTo>
                    <a:close/>
                  </a:path>
                  <a:path w="6012369" h="3065022" fill="none">
                    <a:moveTo>
                      <a:pt x="0" y="2853591"/>
                    </a:moveTo>
                    <a:cubicBezTo>
                      <a:pt x="113874" y="1236440"/>
                      <a:pt x="1488093" y="0"/>
                      <a:pt x="3108246" y="56974"/>
                    </a:cubicBezTo>
                    <a:cubicBezTo>
                      <a:pt x="4728399" y="113948"/>
                      <a:pt x="6012369" y="1443867"/>
                      <a:pt x="6012365" y="3065022"/>
                    </a:cubicBezTo>
                  </a:path>
                </a:pathLst>
              </a:custGeom>
              <a:ln w="25400">
                <a:gradFill flip="none" rotWithShape="1">
                  <a:gsLst>
                    <a:gs pos="84000">
                      <a:srgbClr val="F8F8F8">
                        <a:alpha val="0"/>
                      </a:srgbClr>
                    </a:gs>
                    <a:gs pos="41000">
                      <a:srgbClr val="F8F8F8">
                        <a:alpha val="44000"/>
                      </a:srgbClr>
                    </a:gs>
                    <a:gs pos="88000">
                      <a:srgbClr val="F8F8F8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Straight Connector 8"/>
            <p:cNvCxnSpPr/>
            <p:nvPr userDrawn="1"/>
          </p:nvCxnSpPr>
          <p:spPr bwMode="grayWhite">
            <a:xfrm rot="18120000" flipH="1">
              <a:off x="2718288" y="2106345"/>
              <a:ext cx="3999708" cy="2492654"/>
            </a:xfrm>
            <a:prstGeom prst="line">
              <a:avLst/>
            </a:prstGeom>
            <a:ln w="50800">
              <a:gradFill flip="none" rotWithShape="1">
                <a:gsLst>
                  <a:gs pos="10000">
                    <a:srgbClr val="FFFFFF">
                      <a:alpha val="0"/>
                    </a:srgbClr>
                  </a:gs>
                  <a:gs pos="50000">
                    <a:srgbClr val="F8F8F8">
                      <a:alpha val="60000"/>
                    </a:srgbClr>
                  </a:gs>
                  <a:gs pos="90000">
                    <a:srgbClr val="DDDDDD">
                      <a:alpha val="0"/>
                    </a:srgbClr>
                  </a:gs>
                </a:gsLst>
                <a:lin ang="2700000" scaled="1"/>
                <a:tileRect/>
              </a:gradFill>
              <a:miter lim="800000"/>
            </a:ln>
            <a:effectLst>
              <a:glow rad="63500">
                <a:srgbClr val="FFFFFF">
                  <a:alpha val="3922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38"/>
            <p:cNvGrpSpPr/>
            <p:nvPr userDrawn="1"/>
          </p:nvGrpSpPr>
          <p:grpSpPr bwMode="grayWhite">
            <a:xfrm>
              <a:off x="3730877" y="1536192"/>
              <a:ext cx="2721357" cy="3879656"/>
              <a:chOff x="3730877" y="1536192"/>
              <a:chExt cx="2721357" cy="3879656"/>
            </a:xfrm>
          </p:grpSpPr>
          <p:sp>
            <p:nvSpPr>
              <p:cNvPr id="20" name="Freeform 19"/>
              <p:cNvSpPr/>
              <p:nvPr userDrawn="1"/>
            </p:nvSpPr>
            <p:spPr bwMode="grayWhite">
              <a:xfrm>
                <a:off x="4388453" y="1629422"/>
                <a:ext cx="2059093" cy="3405426"/>
              </a:xfrm>
              <a:custGeom>
                <a:avLst/>
                <a:gdLst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2" fmla="*/ 2990088 w 5980176"/>
                  <a:gd name="connsiteY2" fmla="*/ 3023616 h 6047232"/>
                  <a:gd name="connsiteX3" fmla="*/ 3722577 w 5980176"/>
                  <a:gd name="connsiteY3" fmla="*/ 92129 h 6047232"/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0" fmla="*/ 0 w 2374787"/>
                  <a:gd name="connsiteY0" fmla="*/ 0 h 3196607"/>
                  <a:gd name="connsiteX1" fmla="*/ 2246083 w 2374787"/>
                  <a:gd name="connsiteY1" fmla="*/ 3196607 h 3196607"/>
                  <a:gd name="connsiteX2" fmla="*/ 0 w 2374787"/>
                  <a:gd name="connsiteY2" fmla="*/ 0 h 3196607"/>
                  <a:gd name="connsiteX0" fmla="*/ 0 w 2374787"/>
                  <a:gd name="connsiteY0" fmla="*/ 0 h 3196607"/>
                  <a:gd name="connsiteX1" fmla="*/ 2246083 w 2374787"/>
                  <a:gd name="connsiteY1" fmla="*/ 3196607 h 319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74787" h="3196607" stroke="0" extrusionOk="0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  <a:lnTo>
                      <a:pt x="0" y="0"/>
                    </a:lnTo>
                    <a:close/>
                  </a:path>
                  <a:path w="2374787" h="3196607" fill="none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52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lin ang="2700000" scaled="1"/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Freeform 20"/>
              <p:cNvSpPr/>
              <p:nvPr userDrawn="1"/>
            </p:nvSpPr>
            <p:spPr bwMode="grayWhite">
              <a:xfrm>
                <a:off x="3730877" y="1536192"/>
                <a:ext cx="2721357" cy="3879656"/>
              </a:xfrm>
              <a:custGeom>
                <a:avLst/>
                <a:gdLst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3" fmla="*/ 3009900 w 6019800"/>
                  <a:gd name="connsiteY3" fmla="*/ 3009900 h 6019800"/>
                  <a:gd name="connsiteX4" fmla="*/ 3009904 w 6019800"/>
                  <a:gd name="connsiteY4" fmla="*/ 0 h 6019800"/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0" fmla="*/ 1 w 3138588"/>
                  <a:gd name="connsiteY0" fmla="*/ 0 h 3682514"/>
                  <a:gd name="connsiteX1" fmla="*/ 2354144 w 3138588"/>
                  <a:gd name="connsiteY1" fmla="*/ 1134402 h 3682514"/>
                  <a:gd name="connsiteX2" fmla="*/ 2933782 w 3138588"/>
                  <a:gd name="connsiteY2" fmla="*/ 3682514 h 3682514"/>
                  <a:gd name="connsiteX3" fmla="*/ 1 w 3138588"/>
                  <a:gd name="connsiteY3" fmla="*/ 0 h 3682514"/>
                  <a:gd name="connsiteX0" fmla="*/ 1 w 3138588"/>
                  <a:gd name="connsiteY0" fmla="*/ 0 h 3682514"/>
                  <a:gd name="connsiteX1" fmla="*/ 2354144 w 3138588"/>
                  <a:gd name="connsiteY1" fmla="*/ 1134402 h 3682514"/>
                  <a:gd name="connsiteX2" fmla="*/ 2933782 w 3138588"/>
                  <a:gd name="connsiteY2" fmla="*/ 3682514 h 368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38588" h="3682514" stroke="0" extrusionOk="0">
                    <a:moveTo>
                      <a:pt x="1" y="0"/>
                    </a:moveTo>
                    <a:cubicBezTo>
                      <a:pt x="916499" y="1"/>
                      <a:pt x="1783065" y="417577"/>
                      <a:pt x="2354144" y="1134402"/>
                    </a:cubicBezTo>
                    <a:cubicBezTo>
                      <a:pt x="2925223" y="1851227"/>
                      <a:pt x="3138589" y="2789193"/>
                      <a:pt x="2933782" y="3682514"/>
                    </a:cubicBezTo>
                    <a:lnTo>
                      <a:pt x="1" y="0"/>
                    </a:lnTo>
                    <a:close/>
                  </a:path>
                  <a:path w="3138588" h="3682514" fill="none">
                    <a:moveTo>
                      <a:pt x="1" y="0"/>
                    </a:moveTo>
                    <a:cubicBezTo>
                      <a:pt x="916499" y="1"/>
                      <a:pt x="1783065" y="417577"/>
                      <a:pt x="2354144" y="1134402"/>
                    </a:cubicBezTo>
                    <a:cubicBezTo>
                      <a:pt x="2925223" y="1851227"/>
                      <a:pt x="3138589" y="2789193"/>
                      <a:pt x="2933782" y="3682514"/>
                    </a:cubicBezTo>
                  </a:path>
                </a:pathLst>
              </a:custGeom>
              <a:ln w="25400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55000"/>
                      </a:srgbClr>
                    </a:gs>
                    <a:gs pos="100000">
                      <a:srgbClr val="F8F8F8">
                        <a:alpha val="0"/>
                      </a:srgbClr>
                    </a:gs>
                  </a:gsLst>
                  <a:lin ang="27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39"/>
            <p:cNvGrpSpPr/>
            <p:nvPr userDrawn="1"/>
          </p:nvGrpSpPr>
          <p:grpSpPr bwMode="grayWhite">
            <a:xfrm>
              <a:off x="2756586" y="1619763"/>
              <a:ext cx="2892850" cy="3379627"/>
              <a:chOff x="2756587" y="1619763"/>
              <a:chExt cx="2892850" cy="3379627"/>
            </a:xfrm>
          </p:grpSpPr>
          <p:sp>
            <p:nvSpPr>
              <p:cNvPr id="18" name="Freeform 17"/>
              <p:cNvSpPr/>
              <p:nvPr userDrawn="1"/>
            </p:nvSpPr>
            <p:spPr bwMode="grayWhite">
              <a:xfrm flipH="1">
                <a:off x="2774785" y="1709909"/>
                <a:ext cx="2188853" cy="2933686"/>
              </a:xfrm>
              <a:custGeom>
                <a:avLst/>
                <a:gdLst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2" fmla="*/ 2990088 w 5980176"/>
                  <a:gd name="connsiteY2" fmla="*/ 3023616 h 6047232"/>
                  <a:gd name="connsiteX3" fmla="*/ 3722577 w 5980176"/>
                  <a:gd name="connsiteY3" fmla="*/ 92129 h 6047232"/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0" fmla="*/ 0 w 2374789"/>
                  <a:gd name="connsiteY0" fmla="*/ 0 h 3196608"/>
                  <a:gd name="connsiteX1" fmla="*/ 2246083 w 2374789"/>
                  <a:gd name="connsiteY1" fmla="*/ 3196607 h 3196608"/>
                  <a:gd name="connsiteX2" fmla="*/ 0 w 2374789"/>
                  <a:gd name="connsiteY2" fmla="*/ 0 h 3196608"/>
                  <a:gd name="connsiteX0" fmla="*/ 0 w 2374789"/>
                  <a:gd name="connsiteY0" fmla="*/ 0 h 3196608"/>
                  <a:gd name="connsiteX1" fmla="*/ 2246083 w 2374789"/>
                  <a:gd name="connsiteY1" fmla="*/ 3196607 h 319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74789" h="3196608" stroke="0" extrusionOk="0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  <a:lnTo>
                      <a:pt x="0" y="0"/>
                    </a:lnTo>
                    <a:close/>
                  </a:path>
                  <a:path w="2374789" h="3196608" fill="none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7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lin ang="2700000" scaled="1"/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Freeform 18"/>
              <p:cNvSpPr/>
              <p:nvPr userDrawn="1"/>
            </p:nvSpPr>
            <p:spPr bwMode="grayWhite">
              <a:xfrm flipH="1">
                <a:off x="2756587" y="1619763"/>
                <a:ext cx="2892850" cy="3379627"/>
              </a:xfrm>
              <a:custGeom>
                <a:avLst/>
                <a:gdLst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3" fmla="*/ 3009900 w 6019800"/>
                  <a:gd name="connsiteY3" fmla="*/ 3009900 h 6019800"/>
                  <a:gd name="connsiteX4" fmla="*/ 3009904 w 6019800"/>
                  <a:gd name="connsiteY4" fmla="*/ 0 h 6019800"/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  <a:gd name="connsiteX3" fmla="*/ 0 w 3138588"/>
                  <a:gd name="connsiteY3" fmla="*/ 0 h 3682514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38588" h="3682514" stroke="0" extrusionOk="0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  <a:lnTo>
                      <a:pt x="0" y="0"/>
                    </a:lnTo>
                    <a:close/>
                  </a:path>
                  <a:path w="3138588" h="3682514" fill="none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</a:path>
                </a:pathLst>
              </a:custGeom>
              <a:ln w="28575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3000"/>
                      </a:srgbClr>
                    </a:gs>
                    <a:gs pos="100000">
                      <a:srgbClr val="F8F8F8">
                        <a:alpha val="0"/>
                      </a:srgbClr>
                    </a:gs>
                  </a:gsLst>
                  <a:lin ang="27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37"/>
            <p:cNvGrpSpPr/>
            <p:nvPr userDrawn="1"/>
          </p:nvGrpSpPr>
          <p:grpSpPr bwMode="grayWhite">
            <a:xfrm>
              <a:off x="3126248" y="615248"/>
              <a:ext cx="3325881" cy="2834631"/>
              <a:chOff x="3126249" y="615248"/>
              <a:chExt cx="3325881" cy="2834631"/>
            </a:xfrm>
          </p:grpSpPr>
          <p:sp>
            <p:nvSpPr>
              <p:cNvPr id="16" name="Freeform 15"/>
              <p:cNvSpPr/>
              <p:nvPr userDrawn="1"/>
            </p:nvSpPr>
            <p:spPr bwMode="grayWhite">
              <a:xfrm rot="13693869" flipH="1">
                <a:off x="3845802" y="929727"/>
                <a:ext cx="2144802" cy="2887031"/>
              </a:xfrm>
              <a:custGeom>
                <a:avLst/>
                <a:gdLst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2" fmla="*/ 2990088 w 5980176"/>
                  <a:gd name="connsiteY2" fmla="*/ 3023616 h 6047232"/>
                  <a:gd name="connsiteX3" fmla="*/ 3722577 w 5980176"/>
                  <a:gd name="connsiteY3" fmla="*/ 92129 h 6047232"/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0" fmla="*/ 0 w 2374788"/>
                  <a:gd name="connsiteY0" fmla="*/ 0 h 3196606"/>
                  <a:gd name="connsiteX1" fmla="*/ 2246083 w 2374788"/>
                  <a:gd name="connsiteY1" fmla="*/ 3196607 h 3196606"/>
                  <a:gd name="connsiteX2" fmla="*/ 0 w 2374788"/>
                  <a:gd name="connsiteY2" fmla="*/ 0 h 3196606"/>
                  <a:gd name="connsiteX0" fmla="*/ 0 w 2374788"/>
                  <a:gd name="connsiteY0" fmla="*/ 0 h 3196606"/>
                  <a:gd name="connsiteX1" fmla="*/ 2246083 w 2374788"/>
                  <a:gd name="connsiteY1" fmla="*/ 3196607 h 319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74788" h="3196606" stroke="0" extrusionOk="0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  <a:lnTo>
                      <a:pt x="0" y="0"/>
                    </a:lnTo>
                    <a:close/>
                  </a:path>
                  <a:path w="2374788" h="3196606" fill="none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65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lin ang="2700000" scaled="1"/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Freeform 16"/>
              <p:cNvSpPr/>
              <p:nvPr userDrawn="1"/>
            </p:nvSpPr>
            <p:spPr bwMode="grayWhite">
              <a:xfrm rot="13693869" flipH="1">
                <a:off x="3371874" y="369623"/>
                <a:ext cx="2834631" cy="3325881"/>
              </a:xfrm>
              <a:custGeom>
                <a:avLst/>
                <a:gdLst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3" fmla="*/ 3009900 w 6019800"/>
                  <a:gd name="connsiteY3" fmla="*/ 3009900 h 6019800"/>
                  <a:gd name="connsiteX4" fmla="*/ 3009904 w 6019800"/>
                  <a:gd name="connsiteY4" fmla="*/ 0 h 6019800"/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  <a:gd name="connsiteX3" fmla="*/ 0 w 3138588"/>
                  <a:gd name="connsiteY3" fmla="*/ 0 h 3682514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38588" h="3682514" stroke="0" extrusionOk="0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  <a:lnTo>
                      <a:pt x="0" y="0"/>
                    </a:lnTo>
                    <a:close/>
                  </a:path>
                  <a:path w="3138588" h="3682514" fill="none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</a:path>
                </a:pathLst>
              </a:custGeom>
              <a:ln w="25400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6000"/>
                      </a:srgbClr>
                    </a:gs>
                    <a:gs pos="100000">
                      <a:srgbClr val="F8F8F8">
                        <a:alpha val="0"/>
                      </a:srgbClr>
                    </a:gs>
                  </a:gsLst>
                  <a:lin ang="27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36"/>
            <p:cNvGrpSpPr/>
            <p:nvPr userDrawn="1"/>
          </p:nvGrpSpPr>
          <p:grpSpPr bwMode="grayWhite">
            <a:xfrm>
              <a:off x="2490231" y="1369960"/>
              <a:ext cx="4781177" cy="4074972"/>
              <a:chOff x="2490231" y="1369960"/>
              <a:chExt cx="4781177" cy="4074972"/>
            </a:xfrm>
          </p:grpSpPr>
          <p:sp>
            <p:nvSpPr>
              <p:cNvPr id="14" name="Freeform 13"/>
              <p:cNvSpPr/>
              <p:nvPr userDrawn="1"/>
            </p:nvSpPr>
            <p:spPr bwMode="grayWhite">
              <a:xfrm rot="13693869" flipH="1">
                <a:off x="3524638" y="1822044"/>
                <a:ext cx="3083296" cy="4150302"/>
              </a:xfrm>
              <a:custGeom>
                <a:avLst/>
                <a:gdLst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2" fmla="*/ 2990088 w 5980176"/>
                  <a:gd name="connsiteY2" fmla="*/ 3023616 h 6047232"/>
                  <a:gd name="connsiteX3" fmla="*/ 3722577 w 5980176"/>
                  <a:gd name="connsiteY3" fmla="*/ 92129 h 6047232"/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0" fmla="*/ 0 w 2374788"/>
                  <a:gd name="connsiteY0" fmla="*/ 0 h 3196607"/>
                  <a:gd name="connsiteX1" fmla="*/ 2246083 w 2374788"/>
                  <a:gd name="connsiteY1" fmla="*/ 3196607 h 3196607"/>
                  <a:gd name="connsiteX2" fmla="*/ 0 w 2374788"/>
                  <a:gd name="connsiteY2" fmla="*/ 0 h 3196607"/>
                  <a:gd name="connsiteX0" fmla="*/ 0 w 2374788"/>
                  <a:gd name="connsiteY0" fmla="*/ 0 h 3196607"/>
                  <a:gd name="connsiteX1" fmla="*/ 2246083 w 2374788"/>
                  <a:gd name="connsiteY1" fmla="*/ 3196607 h 319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74788" h="3196607" stroke="0" extrusionOk="0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  <a:lnTo>
                      <a:pt x="0" y="0"/>
                    </a:lnTo>
                    <a:close/>
                  </a:path>
                  <a:path w="2374788" h="3196607" fill="none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7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lin ang="2700000" scaled="1"/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Freeform 14"/>
              <p:cNvSpPr/>
              <p:nvPr userDrawn="1"/>
            </p:nvSpPr>
            <p:spPr bwMode="grayWhite">
              <a:xfrm rot="13693869" flipH="1">
                <a:off x="2843334" y="1016857"/>
                <a:ext cx="4074972" cy="4781177"/>
              </a:xfrm>
              <a:custGeom>
                <a:avLst/>
                <a:gdLst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3" fmla="*/ 3009900 w 6019800"/>
                  <a:gd name="connsiteY3" fmla="*/ 3009900 h 6019800"/>
                  <a:gd name="connsiteX4" fmla="*/ 3009904 w 6019800"/>
                  <a:gd name="connsiteY4" fmla="*/ 0 h 6019800"/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  <a:gd name="connsiteX3" fmla="*/ 0 w 3138588"/>
                  <a:gd name="connsiteY3" fmla="*/ 0 h 3682514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38588" h="3682514" stroke="0" extrusionOk="0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  <a:lnTo>
                      <a:pt x="0" y="0"/>
                    </a:lnTo>
                    <a:close/>
                  </a:path>
                  <a:path w="3138588" h="3682514" fill="none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</a:path>
                </a:pathLst>
              </a:custGeom>
              <a:ln w="31750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35000"/>
                      </a:srgbClr>
                    </a:gs>
                    <a:gs pos="100000">
                      <a:srgbClr val="F8F8F8">
                        <a:alpha val="0"/>
                      </a:srgbClr>
                    </a:gs>
                  </a:gsLst>
                  <a:lin ang="27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4" name="Picture 230" descr="st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4648200" y="4419600"/>
            <a:ext cx="895350" cy="9144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573E-F6AE-47E8-A5D7-4BCB2A2DFF86}" type="datetimeFigureOut">
              <a:rPr lang="en-US" smtClean="0"/>
              <a:pPr/>
              <a:t>3/16/2014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83790-BC70-4AE4-8F29-A17DB58E18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black">
          <a:xfrm>
            <a:off x="7068312" y="356616"/>
            <a:ext cx="1618488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56616"/>
            <a:ext cx="6400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573E-F6AE-47E8-A5D7-4BCB2A2DFF86}" type="datetimeFigureOut">
              <a:rPr lang="en-US" smtClean="0"/>
              <a:pPr/>
              <a:t>3/16/2014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83790-BC70-4AE4-8F29-A17DB58E18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8229600" cy="49834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573E-F6AE-47E8-A5D7-4BCB2A2DFF86}" type="datetimeFigureOut">
              <a:rPr lang="en-US" smtClean="0"/>
              <a:pPr/>
              <a:t>3/16/2014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83790-BC70-4AE4-8F29-A17DB58E18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232" y="2286000"/>
            <a:ext cx="7772400" cy="1362075"/>
          </a:xfrm>
        </p:spPr>
        <p:txBody>
          <a:bodyPr anchor="t">
            <a:noAutofit/>
          </a:bodyPr>
          <a:lstStyle>
            <a:lvl1pPr algn="ctr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353312"/>
            <a:ext cx="7772400" cy="905256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573E-F6AE-47E8-A5D7-4BCB2A2DFF86}" type="datetimeFigureOut">
              <a:rPr lang="en-US" smtClean="0"/>
              <a:pPr/>
              <a:t>3/16/2014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83790-BC70-4AE4-8F29-A17DB58E18B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21"/>
          <p:cNvGrpSpPr/>
          <p:nvPr userDrawn="1"/>
        </p:nvGrpSpPr>
        <p:grpSpPr bwMode="grayWhite">
          <a:xfrm rot="19693411">
            <a:off x="3335008" y="1909248"/>
            <a:ext cx="6021229" cy="4829684"/>
            <a:chOff x="1761807" y="615248"/>
            <a:chExt cx="6021229" cy="4829684"/>
          </a:xfrm>
        </p:grpSpPr>
        <p:grpSp>
          <p:nvGrpSpPr>
            <p:cNvPr id="8" name="Group 42"/>
            <p:cNvGrpSpPr/>
            <p:nvPr userDrawn="1"/>
          </p:nvGrpSpPr>
          <p:grpSpPr bwMode="grayWhite">
            <a:xfrm>
              <a:off x="1761807" y="1695712"/>
              <a:ext cx="6021229" cy="3068566"/>
              <a:chOff x="1522575" y="779540"/>
              <a:chExt cx="6021229" cy="3068566"/>
            </a:xfrm>
          </p:grpSpPr>
          <p:sp>
            <p:nvSpPr>
              <p:cNvPr id="22" name="Freeform 21"/>
              <p:cNvSpPr/>
              <p:nvPr userDrawn="1"/>
            </p:nvSpPr>
            <p:spPr bwMode="grayWhite">
              <a:xfrm>
                <a:off x="1531435" y="783084"/>
                <a:ext cx="6012369" cy="3065022"/>
              </a:xfrm>
              <a:custGeom>
                <a:avLst/>
                <a:gdLst>
                  <a:gd name="connsiteX0" fmla="*/ 7435 w 6019800"/>
                  <a:gd name="connsiteY0" fmla="*/ 2798476 h 6019800"/>
                  <a:gd name="connsiteX1" fmla="*/ 3115681 w 6019800"/>
                  <a:gd name="connsiteY1" fmla="*/ 1859 h 6019800"/>
                  <a:gd name="connsiteX2" fmla="*/ 6019800 w 6019800"/>
                  <a:gd name="connsiteY2" fmla="*/ 3009907 h 6019800"/>
                  <a:gd name="connsiteX3" fmla="*/ 3009900 w 6019800"/>
                  <a:gd name="connsiteY3" fmla="*/ 3009900 h 6019800"/>
                  <a:gd name="connsiteX4" fmla="*/ 7435 w 6019800"/>
                  <a:gd name="connsiteY4" fmla="*/ 2798476 h 6019800"/>
                  <a:gd name="connsiteX0" fmla="*/ 7435 w 6019800"/>
                  <a:gd name="connsiteY0" fmla="*/ 2798476 h 6019800"/>
                  <a:gd name="connsiteX1" fmla="*/ 3115681 w 6019800"/>
                  <a:gd name="connsiteY1" fmla="*/ 1859 h 6019800"/>
                  <a:gd name="connsiteX2" fmla="*/ 6019800 w 6019800"/>
                  <a:gd name="connsiteY2" fmla="*/ 3009907 h 6019800"/>
                  <a:gd name="connsiteX0" fmla="*/ 0 w 6012369"/>
                  <a:gd name="connsiteY0" fmla="*/ 2853591 h 3065022"/>
                  <a:gd name="connsiteX1" fmla="*/ 3108246 w 6012369"/>
                  <a:gd name="connsiteY1" fmla="*/ 56974 h 3065022"/>
                  <a:gd name="connsiteX2" fmla="*/ 6012365 w 6012369"/>
                  <a:gd name="connsiteY2" fmla="*/ 3065022 h 3065022"/>
                  <a:gd name="connsiteX3" fmla="*/ 0 w 6012369"/>
                  <a:gd name="connsiteY3" fmla="*/ 2853591 h 3065022"/>
                  <a:gd name="connsiteX0" fmla="*/ 0 w 6012369"/>
                  <a:gd name="connsiteY0" fmla="*/ 2853591 h 3065022"/>
                  <a:gd name="connsiteX1" fmla="*/ 3108246 w 6012369"/>
                  <a:gd name="connsiteY1" fmla="*/ 56974 h 3065022"/>
                  <a:gd name="connsiteX2" fmla="*/ 6012365 w 6012369"/>
                  <a:gd name="connsiteY2" fmla="*/ 3065022 h 3065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12369" h="3065022" stroke="0" extrusionOk="0">
                    <a:moveTo>
                      <a:pt x="0" y="2853591"/>
                    </a:moveTo>
                    <a:cubicBezTo>
                      <a:pt x="113874" y="1236440"/>
                      <a:pt x="1488093" y="0"/>
                      <a:pt x="3108246" y="56974"/>
                    </a:cubicBezTo>
                    <a:cubicBezTo>
                      <a:pt x="4728399" y="113948"/>
                      <a:pt x="6012369" y="1443867"/>
                      <a:pt x="6012365" y="3065022"/>
                    </a:cubicBezTo>
                    <a:lnTo>
                      <a:pt x="0" y="2853591"/>
                    </a:lnTo>
                    <a:close/>
                  </a:path>
                  <a:path w="6012369" h="3065022" fill="none">
                    <a:moveTo>
                      <a:pt x="0" y="2853591"/>
                    </a:moveTo>
                    <a:cubicBezTo>
                      <a:pt x="113874" y="1236440"/>
                      <a:pt x="1488093" y="0"/>
                      <a:pt x="3108246" y="56974"/>
                    </a:cubicBezTo>
                    <a:cubicBezTo>
                      <a:pt x="4728399" y="113948"/>
                      <a:pt x="6012369" y="1443867"/>
                      <a:pt x="6012365" y="3065022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9100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7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 22"/>
              <p:cNvSpPr/>
              <p:nvPr userDrawn="1"/>
            </p:nvSpPr>
            <p:spPr bwMode="grayWhite">
              <a:xfrm>
                <a:off x="1522575" y="779540"/>
                <a:ext cx="6012369" cy="3065022"/>
              </a:xfrm>
              <a:custGeom>
                <a:avLst/>
                <a:gdLst>
                  <a:gd name="connsiteX0" fmla="*/ 7435 w 6019800"/>
                  <a:gd name="connsiteY0" fmla="*/ 2798476 h 6019800"/>
                  <a:gd name="connsiteX1" fmla="*/ 3115681 w 6019800"/>
                  <a:gd name="connsiteY1" fmla="*/ 1859 h 6019800"/>
                  <a:gd name="connsiteX2" fmla="*/ 6019800 w 6019800"/>
                  <a:gd name="connsiteY2" fmla="*/ 3009907 h 6019800"/>
                  <a:gd name="connsiteX3" fmla="*/ 3009900 w 6019800"/>
                  <a:gd name="connsiteY3" fmla="*/ 3009900 h 6019800"/>
                  <a:gd name="connsiteX4" fmla="*/ 7435 w 6019800"/>
                  <a:gd name="connsiteY4" fmla="*/ 2798476 h 6019800"/>
                  <a:gd name="connsiteX0" fmla="*/ 7435 w 6019800"/>
                  <a:gd name="connsiteY0" fmla="*/ 2798476 h 6019800"/>
                  <a:gd name="connsiteX1" fmla="*/ 3115681 w 6019800"/>
                  <a:gd name="connsiteY1" fmla="*/ 1859 h 6019800"/>
                  <a:gd name="connsiteX2" fmla="*/ 6019800 w 6019800"/>
                  <a:gd name="connsiteY2" fmla="*/ 3009907 h 6019800"/>
                  <a:gd name="connsiteX0" fmla="*/ 0 w 6012369"/>
                  <a:gd name="connsiteY0" fmla="*/ 2853591 h 3065022"/>
                  <a:gd name="connsiteX1" fmla="*/ 3108246 w 6012369"/>
                  <a:gd name="connsiteY1" fmla="*/ 56974 h 3065022"/>
                  <a:gd name="connsiteX2" fmla="*/ 6012365 w 6012369"/>
                  <a:gd name="connsiteY2" fmla="*/ 3065022 h 3065022"/>
                  <a:gd name="connsiteX3" fmla="*/ 0 w 6012369"/>
                  <a:gd name="connsiteY3" fmla="*/ 2853591 h 3065022"/>
                  <a:gd name="connsiteX0" fmla="*/ 0 w 6012369"/>
                  <a:gd name="connsiteY0" fmla="*/ 2853591 h 3065022"/>
                  <a:gd name="connsiteX1" fmla="*/ 3108246 w 6012369"/>
                  <a:gd name="connsiteY1" fmla="*/ 56974 h 3065022"/>
                  <a:gd name="connsiteX2" fmla="*/ 6012365 w 6012369"/>
                  <a:gd name="connsiteY2" fmla="*/ 3065022 h 3065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12369" h="3065022" stroke="0" extrusionOk="0">
                    <a:moveTo>
                      <a:pt x="0" y="2853591"/>
                    </a:moveTo>
                    <a:cubicBezTo>
                      <a:pt x="113874" y="1236440"/>
                      <a:pt x="1488093" y="0"/>
                      <a:pt x="3108246" y="56974"/>
                    </a:cubicBezTo>
                    <a:cubicBezTo>
                      <a:pt x="4728399" y="113948"/>
                      <a:pt x="6012369" y="1443867"/>
                      <a:pt x="6012365" y="3065022"/>
                    </a:cubicBezTo>
                    <a:lnTo>
                      <a:pt x="0" y="2853591"/>
                    </a:lnTo>
                    <a:close/>
                  </a:path>
                  <a:path w="6012369" h="3065022" fill="none">
                    <a:moveTo>
                      <a:pt x="0" y="2853591"/>
                    </a:moveTo>
                    <a:cubicBezTo>
                      <a:pt x="113874" y="1236440"/>
                      <a:pt x="1488093" y="0"/>
                      <a:pt x="3108246" y="56974"/>
                    </a:cubicBezTo>
                    <a:cubicBezTo>
                      <a:pt x="4728399" y="113948"/>
                      <a:pt x="6012369" y="1443867"/>
                      <a:pt x="6012365" y="3065022"/>
                    </a:cubicBezTo>
                  </a:path>
                </a:pathLst>
              </a:custGeom>
              <a:ln w="25400">
                <a:gradFill flip="none" rotWithShape="1">
                  <a:gsLst>
                    <a:gs pos="84000">
                      <a:srgbClr val="F8F8F8">
                        <a:alpha val="0"/>
                      </a:srgbClr>
                    </a:gs>
                    <a:gs pos="41000">
                      <a:srgbClr val="F8F8F8">
                        <a:alpha val="44000"/>
                      </a:srgbClr>
                    </a:gs>
                    <a:gs pos="88000">
                      <a:srgbClr val="F8F8F8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Straight Connector 8"/>
            <p:cNvCxnSpPr/>
            <p:nvPr userDrawn="1"/>
          </p:nvCxnSpPr>
          <p:spPr bwMode="grayWhite">
            <a:xfrm rot="18120000" flipH="1">
              <a:off x="2718288" y="2106345"/>
              <a:ext cx="3999708" cy="2492654"/>
            </a:xfrm>
            <a:prstGeom prst="line">
              <a:avLst/>
            </a:prstGeom>
            <a:ln w="50800">
              <a:gradFill flip="none" rotWithShape="1">
                <a:gsLst>
                  <a:gs pos="10000">
                    <a:srgbClr val="FFFFFF">
                      <a:alpha val="0"/>
                    </a:srgbClr>
                  </a:gs>
                  <a:gs pos="50000">
                    <a:srgbClr val="F8F8F8">
                      <a:alpha val="60000"/>
                    </a:srgbClr>
                  </a:gs>
                  <a:gs pos="90000">
                    <a:srgbClr val="DDDDDD">
                      <a:alpha val="0"/>
                    </a:srgbClr>
                  </a:gs>
                </a:gsLst>
                <a:lin ang="2700000" scaled="1"/>
                <a:tileRect/>
              </a:gradFill>
              <a:miter lim="800000"/>
            </a:ln>
            <a:effectLst>
              <a:glow rad="63500">
                <a:srgbClr val="FFFFFF">
                  <a:alpha val="3922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38"/>
            <p:cNvGrpSpPr/>
            <p:nvPr userDrawn="1"/>
          </p:nvGrpSpPr>
          <p:grpSpPr bwMode="grayWhite">
            <a:xfrm>
              <a:off x="3730877" y="1536192"/>
              <a:ext cx="2721357" cy="3879656"/>
              <a:chOff x="3730877" y="1536192"/>
              <a:chExt cx="2721357" cy="3879656"/>
            </a:xfrm>
          </p:grpSpPr>
          <p:sp>
            <p:nvSpPr>
              <p:cNvPr id="20" name="Freeform 19"/>
              <p:cNvSpPr/>
              <p:nvPr userDrawn="1"/>
            </p:nvSpPr>
            <p:spPr bwMode="grayWhite">
              <a:xfrm>
                <a:off x="4388453" y="1629422"/>
                <a:ext cx="2059093" cy="3405426"/>
              </a:xfrm>
              <a:custGeom>
                <a:avLst/>
                <a:gdLst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2" fmla="*/ 2990088 w 5980176"/>
                  <a:gd name="connsiteY2" fmla="*/ 3023616 h 6047232"/>
                  <a:gd name="connsiteX3" fmla="*/ 3722577 w 5980176"/>
                  <a:gd name="connsiteY3" fmla="*/ 92129 h 6047232"/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0" fmla="*/ 0 w 2374787"/>
                  <a:gd name="connsiteY0" fmla="*/ 0 h 3196607"/>
                  <a:gd name="connsiteX1" fmla="*/ 2246083 w 2374787"/>
                  <a:gd name="connsiteY1" fmla="*/ 3196607 h 3196607"/>
                  <a:gd name="connsiteX2" fmla="*/ 0 w 2374787"/>
                  <a:gd name="connsiteY2" fmla="*/ 0 h 3196607"/>
                  <a:gd name="connsiteX0" fmla="*/ 0 w 2374787"/>
                  <a:gd name="connsiteY0" fmla="*/ 0 h 3196607"/>
                  <a:gd name="connsiteX1" fmla="*/ 2246083 w 2374787"/>
                  <a:gd name="connsiteY1" fmla="*/ 3196607 h 319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74787" h="3196607" stroke="0" extrusionOk="0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  <a:lnTo>
                      <a:pt x="0" y="0"/>
                    </a:lnTo>
                    <a:close/>
                  </a:path>
                  <a:path w="2374787" h="3196607" fill="none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52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lin ang="2700000" scaled="1"/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Freeform 20"/>
              <p:cNvSpPr/>
              <p:nvPr userDrawn="1"/>
            </p:nvSpPr>
            <p:spPr bwMode="grayWhite">
              <a:xfrm>
                <a:off x="3730877" y="1536192"/>
                <a:ext cx="2721357" cy="3879656"/>
              </a:xfrm>
              <a:custGeom>
                <a:avLst/>
                <a:gdLst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3" fmla="*/ 3009900 w 6019800"/>
                  <a:gd name="connsiteY3" fmla="*/ 3009900 h 6019800"/>
                  <a:gd name="connsiteX4" fmla="*/ 3009904 w 6019800"/>
                  <a:gd name="connsiteY4" fmla="*/ 0 h 6019800"/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0" fmla="*/ 1 w 3138588"/>
                  <a:gd name="connsiteY0" fmla="*/ 0 h 3682514"/>
                  <a:gd name="connsiteX1" fmla="*/ 2354144 w 3138588"/>
                  <a:gd name="connsiteY1" fmla="*/ 1134402 h 3682514"/>
                  <a:gd name="connsiteX2" fmla="*/ 2933782 w 3138588"/>
                  <a:gd name="connsiteY2" fmla="*/ 3682514 h 3682514"/>
                  <a:gd name="connsiteX3" fmla="*/ 1 w 3138588"/>
                  <a:gd name="connsiteY3" fmla="*/ 0 h 3682514"/>
                  <a:gd name="connsiteX0" fmla="*/ 1 w 3138588"/>
                  <a:gd name="connsiteY0" fmla="*/ 0 h 3682514"/>
                  <a:gd name="connsiteX1" fmla="*/ 2354144 w 3138588"/>
                  <a:gd name="connsiteY1" fmla="*/ 1134402 h 3682514"/>
                  <a:gd name="connsiteX2" fmla="*/ 2933782 w 3138588"/>
                  <a:gd name="connsiteY2" fmla="*/ 3682514 h 368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38588" h="3682514" stroke="0" extrusionOk="0">
                    <a:moveTo>
                      <a:pt x="1" y="0"/>
                    </a:moveTo>
                    <a:cubicBezTo>
                      <a:pt x="916499" y="1"/>
                      <a:pt x="1783065" y="417577"/>
                      <a:pt x="2354144" y="1134402"/>
                    </a:cubicBezTo>
                    <a:cubicBezTo>
                      <a:pt x="2925223" y="1851227"/>
                      <a:pt x="3138589" y="2789193"/>
                      <a:pt x="2933782" y="3682514"/>
                    </a:cubicBezTo>
                    <a:lnTo>
                      <a:pt x="1" y="0"/>
                    </a:lnTo>
                    <a:close/>
                  </a:path>
                  <a:path w="3138588" h="3682514" fill="none">
                    <a:moveTo>
                      <a:pt x="1" y="0"/>
                    </a:moveTo>
                    <a:cubicBezTo>
                      <a:pt x="916499" y="1"/>
                      <a:pt x="1783065" y="417577"/>
                      <a:pt x="2354144" y="1134402"/>
                    </a:cubicBezTo>
                    <a:cubicBezTo>
                      <a:pt x="2925223" y="1851227"/>
                      <a:pt x="3138589" y="2789193"/>
                      <a:pt x="2933782" y="3682514"/>
                    </a:cubicBezTo>
                  </a:path>
                </a:pathLst>
              </a:custGeom>
              <a:ln w="25400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55000"/>
                      </a:srgbClr>
                    </a:gs>
                    <a:gs pos="100000">
                      <a:srgbClr val="F8F8F8">
                        <a:alpha val="0"/>
                      </a:srgbClr>
                    </a:gs>
                  </a:gsLst>
                  <a:lin ang="27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39"/>
            <p:cNvGrpSpPr/>
            <p:nvPr userDrawn="1"/>
          </p:nvGrpSpPr>
          <p:grpSpPr bwMode="grayWhite">
            <a:xfrm>
              <a:off x="2756586" y="1619763"/>
              <a:ext cx="2892850" cy="3379627"/>
              <a:chOff x="2756587" y="1619763"/>
              <a:chExt cx="2892850" cy="3379627"/>
            </a:xfrm>
          </p:grpSpPr>
          <p:sp>
            <p:nvSpPr>
              <p:cNvPr id="18" name="Freeform 17"/>
              <p:cNvSpPr/>
              <p:nvPr userDrawn="1"/>
            </p:nvSpPr>
            <p:spPr bwMode="grayWhite">
              <a:xfrm flipH="1">
                <a:off x="2774785" y="1709909"/>
                <a:ext cx="2188853" cy="2933686"/>
              </a:xfrm>
              <a:custGeom>
                <a:avLst/>
                <a:gdLst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2" fmla="*/ 2990088 w 5980176"/>
                  <a:gd name="connsiteY2" fmla="*/ 3023616 h 6047232"/>
                  <a:gd name="connsiteX3" fmla="*/ 3722577 w 5980176"/>
                  <a:gd name="connsiteY3" fmla="*/ 92129 h 6047232"/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0" fmla="*/ 0 w 2374789"/>
                  <a:gd name="connsiteY0" fmla="*/ 0 h 3196608"/>
                  <a:gd name="connsiteX1" fmla="*/ 2246083 w 2374789"/>
                  <a:gd name="connsiteY1" fmla="*/ 3196607 h 3196608"/>
                  <a:gd name="connsiteX2" fmla="*/ 0 w 2374789"/>
                  <a:gd name="connsiteY2" fmla="*/ 0 h 3196608"/>
                  <a:gd name="connsiteX0" fmla="*/ 0 w 2374789"/>
                  <a:gd name="connsiteY0" fmla="*/ 0 h 3196608"/>
                  <a:gd name="connsiteX1" fmla="*/ 2246083 w 2374789"/>
                  <a:gd name="connsiteY1" fmla="*/ 3196607 h 319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74789" h="3196608" stroke="0" extrusionOk="0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  <a:lnTo>
                      <a:pt x="0" y="0"/>
                    </a:lnTo>
                    <a:close/>
                  </a:path>
                  <a:path w="2374789" h="3196608" fill="none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7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lin ang="2700000" scaled="1"/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Freeform 18"/>
              <p:cNvSpPr/>
              <p:nvPr userDrawn="1"/>
            </p:nvSpPr>
            <p:spPr bwMode="grayWhite">
              <a:xfrm flipH="1">
                <a:off x="2756587" y="1619763"/>
                <a:ext cx="2892850" cy="3379627"/>
              </a:xfrm>
              <a:custGeom>
                <a:avLst/>
                <a:gdLst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3" fmla="*/ 3009900 w 6019800"/>
                  <a:gd name="connsiteY3" fmla="*/ 3009900 h 6019800"/>
                  <a:gd name="connsiteX4" fmla="*/ 3009904 w 6019800"/>
                  <a:gd name="connsiteY4" fmla="*/ 0 h 6019800"/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  <a:gd name="connsiteX3" fmla="*/ 0 w 3138588"/>
                  <a:gd name="connsiteY3" fmla="*/ 0 h 3682514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38588" h="3682514" stroke="0" extrusionOk="0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  <a:lnTo>
                      <a:pt x="0" y="0"/>
                    </a:lnTo>
                    <a:close/>
                  </a:path>
                  <a:path w="3138588" h="3682514" fill="none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</a:path>
                </a:pathLst>
              </a:custGeom>
              <a:ln w="28575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3000"/>
                      </a:srgbClr>
                    </a:gs>
                    <a:gs pos="100000">
                      <a:srgbClr val="F8F8F8">
                        <a:alpha val="0"/>
                      </a:srgbClr>
                    </a:gs>
                  </a:gsLst>
                  <a:lin ang="27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37"/>
            <p:cNvGrpSpPr/>
            <p:nvPr userDrawn="1"/>
          </p:nvGrpSpPr>
          <p:grpSpPr bwMode="grayWhite">
            <a:xfrm>
              <a:off x="3126248" y="615248"/>
              <a:ext cx="3325881" cy="2834631"/>
              <a:chOff x="3126249" y="615248"/>
              <a:chExt cx="3325881" cy="2834631"/>
            </a:xfrm>
          </p:grpSpPr>
          <p:sp>
            <p:nvSpPr>
              <p:cNvPr id="16" name="Freeform 15"/>
              <p:cNvSpPr/>
              <p:nvPr userDrawn="1"/>
            </p:nvSpPr>
            <p:spPr bwMode="grayWhite">
              <a:xfrm rot="13693869" flipH="1">
                <a:off x="3845802" y="929727"/>
                <a:ext cx="2144802" cy="2887031"/>
              </a:xfrm>
              <a:custGeom>
                <a:avLst/>
                <a:gdLst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2" fmla="*/ 2990088 w 5980176"/>
                  <a:gd name="connsiteY2" fmla="*/ 3023616 h 6047232"/>
                  <a:gd name="connsiteX3" fmla="*/ 3722577 w 5980176"/>
                  <a:gd name="connsiteY3" fmla="*/ 92129 h 6047232"/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0" fmla="*/ 0 w 2374788"/>
                  <a:gd name="connsiteY0" fmla="*/ 0 h 3196606"/>
                  <a:gd name="connsiteX1" fmla="*/ 2246083 w 2374788"/>
                  <a:gd name="connsiteY1" fmla="*/ 3196607 h 3196606"/>
                  <a:gd name="connsiteX2" fmla="*/ 0 w 2374788"/>
                  <a:gd name="connsiteY2" fmla="*/ 0 h 3196606"/>
                  <a:gd name="connsiteX0" fmla="*/ 0 w 2374788"/>
                  <a:gd name="connsiteY0" fmla="*/ 0 h 3196606"/>
                  <a:gd name="connsiteX1" fmla="*/ 2246083 w 2374788"/>
                  <a:gd name="connsiteY1" fmla="*/ 3196607 h 319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74788" h="3196606" stroke="0" extrusionOk="0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  <a:lnTo>
                      <a:pt x="0" y="0"/>
                    </a:lnTo>
                    <a:close/>
                  </a:path>
                  <a:path w="2374788" h="3196606" fill="none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65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lin ang="2700000" scaled="1"/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Freeform 16"/>
              <p:cNvSpPr/>
              <p:nvPr userDrawn="1"/>
            </p:nvSpPr>
            <p:spPr bwMode="grayWhite">
              <a:xfrm rot="13693869" flipH="1">
                <a:off x="3371874" y="369623"/>
                <a:ext cx="2834631" cy="3325881"/>
              </a:xfrm>
              <a:custGeom>
                <a:avLst/>
                <a:gdLst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3" fmla="*/ 3009900 w 6019800"/>
                  <a:gd name="connsiteY3" fmla="*/ 3009900 h 6019800"/>
                  <a:gd name="connsiteX4" fmla="*/ 3009904 w 6019800"/>
                  <a:gd name="connsiteY4" fmla="*/ 0 h 6019800"/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  <a:gd name="connsiteX3" fmla="*/ 0 w 3138588"/>
                  <a:gd name="connsiteY3" fmla="*/ 0 h 3682514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38588" h="3682514" stroke="0" extrusionOk="0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  <a:lnTo>
                      <a:pt x="0" y="0"/>
                    </a:lnTo>
                    <a:close/>
                  </a:path>
                  <a:path w="3138588" h="3682514" fill="none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</a:path>
                </a:pathLst>
              </a:custGeom>
              <a:ln w="25400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6000"/>
                      </a:srgbClr>
                    </a:gs>
                    <a:gs pos="100000">
                      <a:srgbClr val="F8F8F8">
                        <a:alpha val="0"/>
                      </a:srgbClr>
                    </a:gs>
                  </a:gsLst>
                  <a:lin ang="27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36"/>
            <p:cNvGrpSpPr/>
            <p:nvPr userDrawn="1"/>
          </p:nvGrpSpPr>
          <p:grpSpPr bwMode="grayWhite">
            <a:xfrm>
              <a:off x="2490231" y="1369960"/>
              <a:ext cx="4781177" cy="4074972"/>
              <a:chOff x="2490231" y="1369960"/>
              <a:chExt cx="4781177" cy="4074972"/>
            </a:xfrm>
          </p:grpSpPr>
          <p:sp>
            <p:nvSpPr>
              <p:cNvPr id="14" name="Freeform 13"/>
              <p:cNvSpPr/>
              <p:nvPr userDrawn="1"/>
            </p:nvSpPr>
            <p:spPr bwMode="grayWhite">
              <a:xfrm rot="13693869" flipH="1">
                <a:off x="3524638" y="1822044"/>
                <a:ext cx="3083296" cy="4150302"/>
              </a:xfrm>
              <a:custGeom>
                <a:avLst/>
                <a:gdLst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2" fmla="*/ 2990088 w 5980176"/>
                  <a:gd name="connsiteY2" fmla="*/ 3023616 h 6047232"/>
                  <a:gd name="connsiteX3" fmla="*/ 3722577 w 5980176"/>
                  <a:gd name="connsiteY3" fmla="*/ 92129 h 6047232"/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0" fmla="*/ 0 w 2374788"/>
                  <a:gd name="connsiteY0" fmla="*/ 0 h 3196607"/>
                  <a:gd name="connsiteX1" fmla="*/ 2246083 w 2374788"/>
                  <a:gd name="connsiteY1" fmla="*/ 3196607 h 3196607"/>
                  <a:gd name="connsiteX2" fmla="*/ 0 w 2374788"/>
                  <a:gd name="connsiteY2" fmla="*/ 0 h 3196607"/>
                  <a:gd name="connsiteX0" fmla="*/ 0 w 2374788"/>
                  <a:gd name="connsiteY0" fmla="*/ 0 h 3196607"/>
                  <a:gd name="connsiteX1" fmla="*/ 2246083 w 2374788"/>
                  <a:gd name="connsiteY1" fmla="*/ 3196607 h 319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74788" h="3196607" stroke="0" extrusionOk="0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  <a:lnTo>
                      <a:pt x="0" y="0"/>
                    </a:lnTo>
                    <a:close/>
                  </a:path>
                  <a:path w="2374788" h="3196607" fill="none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7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lin ang="2700000" scaled="1"/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Freeform 14"/>
              <p:cNvSpPr/>
              <p:nvPr userDrawn="1"/>
            </p:nvSpPr>
            <p:spPr bwMode="grayWhite">
              <a:xfrm rot="13693869" flipH="1">
                <a:off x="2843334" y="1016857"/>
                <a:ext cx="4074972" cy="4781177"/>
              </a:xfrm>
              <a:custGeom>
                <a:avLst/>
                <a:gdLst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3" fmla="*/ 3009900 w 6019800"/>
                  <a:gd name="connsiteY3" fmla="*/ 3009900 h 6019800"/>
                  <a:gd name="connsiteX4" fmla="*/ 3009904 w 6019800"/>
                  <a:gd name="connsiteY4" fmla="*/ 0 h 6019800"/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  <a:gd name="connsiteX3" fmla="*/ 0 w 3138588"/>
                  <a:gd name="connsiteY3" fmla="*/ 0 h 3682514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38588" h="3682514" stroke="0" extrusionOk="0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  <a:lnTo>
                      <a:pt x="0" y="0"/>
                    </a:lnTo>
                    <a:close/>
                  </a:path>
                  <a:path w="3138588" h="3682514" fill="none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</a:path>
                </a:pathLst>
              </a:custGeom>
              <a:ln w="31750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35000"/>
                      </a:srgbClr>
                    </a:gs>
                    <a:gs pos="100000">
                      <a:srgbClr val="F8F8F8">
                        <a:alpha val="0"/>
                      </a:srgbClr>
                    </a:gs>
                  </a:gsLst>
                  <a:lin ang="27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4" name="Picture 230" descr="sta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4648200" y="4419600"/>
            <a:ext cx="895350" cy="9144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632" y="1289304"/>
            <a:ext cx="4038600" cy="46725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1728" y="1289304"/>
            <a:ext cx="4038600" cy="46725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573E-F6AE-47E8-A5D7-4BCB2A2DFF86}" type="datetimeFigureOut">
              <a:rPr lang="en-US" smtClean="0"/>
              <a:pPr/>
              <a:t>3/16/2014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83790-BC70-4AE4-8F29-A17DB58E18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57200" y="1353312"/>
            <a:ext cx="4041648" cy="639762"/>
          </a:xfrm>
          <a:solidFill>
            <a:srgbClr val="FFFFFF">
              <a:alpha val="25098"/>
            </a:srgbClr>
          </a:solidFill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93976"/>
            <a:ext cx="4040188" cy="40325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4645025" y="1353312"/>
            <a:ext cx="4041648" cy="639762"/>
          </a:xfrm>
          <a:solidFill>
            <a:srgbClr val="FFFFFF">
              <a:alpha val="25098"/>
            </a:srgbClr>
          </a:solidFill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93976"/>
            <a:ext cx="4041775" cy="40325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573E-F6AE-47E8-A5D7-4BCB2A2DFF86}" type="datetimeFigureOut">
              <a:rPr lang="en-US" smtClean="0"/>
              <a:pPr/>
              <a:t>3/16/2014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83790-BC70-4AE4-8F29-A17DB58E18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573E-F6AE-47E8-A5D7-4BCB2A2DFF86}" type="datetimeFigureOut">
              <a:rPr lang="en-US" smtClean="0"/>
              <a:pPr/>
              <a:t>3/16/2014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83790-BC70-4AE4-8F29-A17DB58E18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573E-F6AE-47E8-A5D7-4BCB2A2DFF86}" type="datetimeFigureOut">
              <a:rPr lang="en-US" smtClean="0"/>
              <a:pPr/>
              <a:t>3/16/2014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83790-BC70-4AE4-8F29-A17DB58E18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6152" y="0"/>
            <a:ext cx="7470648" cy="987552"/>
          </a:xfrm>
        </p:spPr>
        <p:txBody>
          <a:bodyPr anchor="b">
            <a:normAutofit/>
          </a:bodyPr>
          <a:lstStyle>
            <a:lvl1pPr algn="l">
              <a:defRPr sz="4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1016" y="1371600"/>
            <a:ext cx="4672584" cy="48554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6025896" y="1371600"/>
            <a:ext cx="2633472" cy="4873752"/>
          </a:xfrm>
          <a:gradFill>
            <a:gsLst>
              <a:gs pos="0">
                <a:schemeClr val="bg1">
                  <a:lumMod val="95000"/>
                  <a:alpha val="34000"/>
                </a:schemeClr>
              </a:gs>
              <a:gs pos="60000">
                <a:schemeClr val="tx2">
                  <a:lumMod val="20000"/>
                  <a:lumOff val="80000"/>
                  <a:alpha val="0"/>
                </a:schemeClr>
              </a:gs>
            </a:gsLst>
            <a:lin ang="5400000" scaled="1"/>
          </a:gradFill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573E-F6AE-47E8-A5D7-4BCB2A2DFF86}" type="datetimeFigureOut">
              <a:rPr lang="en-US" smtClean="0"/>
              <a:pPr/>
              <a:t>3/16/2014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83790-BC70-4AE4-8F29-A17DB58E18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2920" y="4855464"/>
            <a:ext cx="3218688" cy="777240"/>
          </a:xfrm>
          <a:solidFill>
            <a:schemeClr val="bg2">
              <a:lumMod val="50000"/>
            </a:schemeClr>
          </a:solidFill>
        </p:spPr>
        <p:txBody>
          <a:bodyPr anchor="ctr"/>
          <a:lstStyle>
            <a:lvl1pPr algn="ctr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3867912" y="1216152"/>
            <a:ext cx="4626864" cy="4398264"/>
          </a:xfrm>
          <a:solidFill>
            <a:srgbClr val="EAEAEA"/>
          </a:solidFill>
          <a:effectLst>
            <a:outerShdw blurRad="254000" dist="101600" dir="2700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" y="1216152"/>
            <a:ext cx="3218688" cy="3575304"/>
          </a:xfrm>
        </p:spPr>
        <p:txBody>
          <a:bodyPr anchor="b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573E-F6AE-47E8-A5D7-4BCB2A2DFF86}" type="datetimeFigureOut">
              <a:rPr lang="en-US" smtClean="0"/>
              <a:pPr/>
              <a:t>3/16/2014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83790-BC70-4AE4-8F29-A17DB58E18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White">
          <a:xfrm>
            <a:off x="0" y="0"/>
            <a:ext cx="9144000" cy="6858000"/>
          </a:xfrm>
          <a:prstGeom prst="rect">
            <a:avLst/>
          </a:prstGeom>
          <a:gradFill>
            <a:gsLst>
              <a:gs pos="6000">
                <a:schemeClr val="bg2">
                  <a:lumMod val="50000"/>
                  <a:alpha val="83000"/>
                </a:schemeClr>
              </a:gs>
              <a:gs pos="26000">
                <a:schemeClr val="bg2">
                  <a:lumMod val="50000"/>
                  <a:alpha val="63000"/>
                </a:schemeClr>
              </a:gs>
              <a:gs pos="50000">
                <a:schemeClr val="bg2">
                  <a:lumMod val="50000"/>
                  <a:alpha val="27000"/>
                </a:schemeClr>
              </a:gs>
              <a:gs pos="100000">
                <a:schemeClr val="bg2">
                  <a:lumMod val="50000"/>
                  <a:alpha val="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 bwMode="black">
          <a:xfrm>
            <a:off x="0" y="0"/>
            <a:ext cx="1216152" cy="987552"/>
          </a:xfrm>
          <a:prstGeom prst="rect">
            <a:avLst/>
          </a:prstGeom>
          <a:solidFill>
            <a:srgbClr val="FFFF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 bwMode="white">
          <a:xfrm>
            <a:off x="76200" y="1066800"/>
            <a:ext cx="2590800" cy="1219200"/>
          </a:xfrm>
          <a:prstGeom prst="rect">
            <a:avLst/>
          </a:prstGeom>
          <a:blipFill dpi="0" rotWithShape="1">
            <a:blip r:embed="rId13" cstate="print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36" descr="sta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gray">
          <a:xfrm rot="-1315059">
            <a:off x="8659903" y="5872449"/>
            <a:ext cx="542925" cy="555625"/>
          </a:xfrm>
          <a:prstGeom prst="rect">
            <a:avLst/>
          </a:prstGeom>
          <a:noFill/>
        </p:spPr>
      </p:pic>
      <p:pic>
        <p:nvPicPr>
          <p:cNvPr id="11" name="Picture 139" descr="sta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gray">
          <a:xfrm rot="-1315059" flipH="1" flipV="1">
            <a:off x="152400" y="4724400"/>
            <a:ext cx="425450" cy="434975"/>
          </a:xfrm>
          <a:prstGeom prst="rect">
            <a:avLst/>
          </a:prstGeom>
          <a:noFill/>
        </p:spPr>
      </p:pic>
      <p:pic>
        <p:nvPicPr>
          <p:cNvPr id="12" name="Picture 99" descr="sta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gray">
          <a:xfrm rot="-1315059">
            <a:off x="533400" y="152400"/>
            <a:ext cx="692150" cy="708025"/>
          </a:xfrm>
          <a:prstGeom prst="rect">
            <a:avLst/>
          </a:prstGeom>
          <a:noFill/>
        </p:spPr>
      </p:pic>
      <p:cxnSp>
        <p:nvCxnSpPr>
          <p:cNvPr id="13" name="Straight Connector 12"/>
          <p:cNvCxnSpPr/>
          <p:nvPr/>
        </p:nvCxnSpPr>
        <p:spPr bwMode="white">
          <a:xfrm>
            <a:off x="1216946" y="0"/>
            <a:ext cx="0" cy="6858000"/>
          </a:xfrm>
          <a:prstGeom prst="line">
            <a:avLst/>
          </a:prstGeom>
          <a:ln>
            <a:solidFill>
              <a:srgbClr val="FFFF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ltGray">
          <a:xfrm>
            <a:off x="8714232" y="0"/>
            <a:ext cx="0" cy="6858000"/>
          </a:xfrm>
          <a:prstGeom prst="line">
            <a:avLst/>
          </a:prstGeom>
          <a:ln>
            <a:solidFill>
              <a:srgbClr val="FFFF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 bwMode="ltGray">
          <a:xfrm>
            <a:off x="2670048" y="0"/>
            <a:ext cx="0" cy="6858000"/>
          </a:xfrm>
          <a:prstGeom prst="line">
            <a:avLst/>
          </a:prstGeom>
          <a:ln>
            <a:solidFill>
              <a:srgbClr val="FFFF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grayWhite">
          <a:xfrm>
            <a:off x="0" y="990600"/>
            <a:ext cx="9144000" cy="1588"/>
          </a:xfrm>
          <a:prstGeom prst="line">
            <a:avLst/>
          </a:prstGeom>
          <a:ln>
            <a:solidFill>
              <a:srgbClr val="FFFF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grayWhite">
          <a:xfrm>
            <a:off x="5788152" y="1069848"/>
            <a:ext cx="3355848" cy="1588"/>
          </a:xfrm>
          <a:prstGeom prst="line">
            <a:avLst/>
          </a:prstGeom>
          <a:ln>
            <a:solidFill>
              <a:srgbClr val="FFFF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01"/>
          <p:cNvGrpSpPr>
            <a:grpSpLocks/>
          </p:cNvGrpSpPr>
          <p:nvPr/>
        </p:nvGrpSpPr>
        <p:grpSpPr bwMode="ltGray">
          <a:xfrm>
            <a:off x="-61512" y="-103188"/>
            <a:ext cx="4100112" cy="4217988"/>
            <a:chOff x="-80" y="-65"/>
            <a:chExt cx="2624" cy="2631"/>
          </a:xfrm>
          <a:solidFill>
            <a:schemeClr val="bg2">
              <a:lumMod val="20000"/>
              <a:lumOff val="80000"/>
              <a:alpha val="10196"/>
            </a:schemeClr>
          </a:solidFill>
        </p:grpSpPr>
        <p:sp>
          <p:nvSpPr>
            <p:cNvPr id="19" name="Freeform 102"/>
            <p:cNvSpPr>
              <a:spLocks/>
            </p:cNvSpPr>
            <p:nvPr/>
          </p:nvSpPr>
          <p:spPr bwMode="ltGray">
            <a:xfrm>
              <a:off x="1703" y="0"/>
              <a:ext cx="73" cy="34"/>
            </a:xfrm>
            <a:custGeom>
              <a:avLst/>
              <a:gdLst>
                <a:gd name="connsiteX0" fmla="*/ 674 w 711"/>
                <a:gd name="connsiteY0" fmla="*/ 0 h 451"/>
                <a:gd name="connsiteX1" fmla="*/ 711 w 711"/>
                <a:gd name="connsiteY1" fmla="*/ 67 h 451"/>
                <a:gd name="connsiteX2" fmla="*/ 132 w 711"/>
                <a:gd name="connsiteY2" fmla="*/ 401 h 451"/>
                <a:gd name="connsiteX3" fmla="*/ 112 w 711"/>
                <a:gd name="connsiteY3" fmla="*/ 367 h 451"/>
                <a:gd name="connsiteX4" fmla="*/ 94 w 711"/>
                <a:gd name="connsiteY4" fmla="*/ 335 h 451"/>
                <a:gd name="connsiteX5" fmla="*/ 674 w 711"/>
                <a:gd name="connsiteY5" fmla="*/ 0 h 451"/>
                <a:gd name="connsiteX0" fmla="*/ 674 w 711"/>
                <a:gd name="connsiteY0" fmla="*/ 0 h 451"/>
                <a:gd name="connsiteX1" fmla="*/ 711 w 711"/>
                <a:gd name="connsiteY1" fmla="*/ 67 h 451"/>
                <a:gd name="connsiteX2" fmla="*/ 185 w 711"/>
                <a:gd name="connsiteY2" fmla="*/ 369 h 451"/>
                <a:gd name="connsiteX3" fmla="*/ 132 w 711"/>
                <a:gd name="connsiteY3" fmla="*/ 401 h 451"/>
                <a:gd name="connsiteX4" fmla="*/ 112 w 711"/>
                <a:gd name="connsiteY4" fmla="*/ 367 h 451"/>
                <a:gd name="connsiteX5" fmla="*/ 94 w 711"/>
                <a:gd name="connsiteY5" fmla="*/ 335 h 451"/>
                <a:gd name="connsiteX6" fmla="*/ 674 w 711"/>
                <a:gd name="connsiteY6" fmla="*/ 0 h 451"/>
                <a:gd name="connsiteX0" fmla="*/ 674 w 711"/>
                <a:gd name="connsiteY0" fmla="*/ 0 h 401"/>
                <a:gd name="connsiteX1" fmla="*/ 711 w 711"/>
                <a:gd name="connsiteY1" fmla="*/ 67 h 401"/>
                <a:gd name="connsiteX2" fmla="*/ 185 w 711"/>
                <a:gd name="connsiteY2" fmla="*/ 369 h 401"/>
                <a:gd name="connsiteX3" fmla="*/ 132 w 711"/>
                <a:gd name="connsiteY3" fmla="*/ 401 h 401"/>
                <a:gd name="connsiteX4" fmla="*/ 112 w 711"/>
                <a:gd name="connsiteY4" fmla="*/ 367 h 401"/>
                <a:gd name="connsiteX5" fmla="*/ 94 w 711"/>
                <a:gd name="connsiteY5" fmla="*/ 335 h 401"/>
                <a:gd name="connsiteX6" fmla="*/ 674 w 711"/>
                <a:gd name="connsiteY6" fmla="*/ 0 h 401"/>
                <a:gd name="connsiteX0" fmla="*/ 562 w 599"/>
                <a:gd name="connsiteY0" fmla="*/ 0 h 401"/>
                <a:gd name="connsiteX1" fmla="*/ 599 w 599"/>
                <a:gd name="connsiteY1" fmla="*/ 67 h 401"/>
                <a:gd name="connsiteX2" fmla="*/ 73 w 599"/>
                <a:gd name="connsiteY2" fmla="*/ 369 h 401"/>
                <a:gd name="connsiteX3" fmla="*/ 20 w 599"/>
                <a:gd name="connsiteY3" fmla="*/ 401 h 401"/>
                <a:gd name="connsiteX4" fmla="*/ 0 w 599"/>
                <a:gd name="connsiteY4" fmla="*/ 367 h 401"/>
                <a:gd name="connsiteX5" fmla="*/ 562 w 599"/>
                <a:gd name="connsiteY5" fmla="*/ 0 h 401"/>
                <a:gd name="connsiteX0" fmla="*/ 0 w 599"/>
                <a:gd name="connsiteY0" fmla="*/ 300 h 334"/>
                <a:gd name="connsiteX1" fmla="*/ 599 w 599"/>
                <a:gd name="connsiteY1" fmla="*/ 0 h 334"/>
                <a:gd name="connsiteX2" fmla="*/ 73 w 599"/>
                <a:gd name="connsiteY2" fmla="*/ 302 h 334"/>
                <a:gd name="connsiteX3" fmla="*/ 20 w 599"/>
                <a:gd name="connsiteY3" fmla="*/ 334 h 334"/>
                <a:gd name="connsiteX4" fmla="*/ 0 w 599"/>
                <a:gd name="connsiteY4" fmla="*/ 300 h 334"/>
                <a:gd name="connsiteX0" fmla="*/ 0 w 73"/>
                <a:gd name="connsiteY0" fmla="*/ 5 h 39"/>
                <a:gd name="connsiteX1" fmla="*/ 73 w 73"/>
                <a:gd name="connsiteY1" fmla="*/ 7 h 39"/>
                <a:gd name="connsiteX2" fmla="*/ 20 w 73"/>
                <a:gd name="connsiteY2" fmla="*/ 39 h 39"/>
                <a:gd name="connsiteX3" fmla="*/ 0 w 73"/>
                <a:gd name="connsiteY3" fmla="*/ 5 h 39"/>
                <a:gd name="connsiteX0" fmla="*/ 0 w 73"/>
                <a:gd name="connsiteY0" fmla="*/ 0 h 34"/>
                <a:gd name="connsiteX1" fmla="*/ 73 w 73"/>
                <a:gd name="connsiteY1" fmla="*/ 2 h 34"/>
                <a:gd name="connsiteX2" fmla="*/ 20 w 73"/>
                <a:gd name="connsiteY2" fmla="*/ 34 h 34"/>
                <a:gd name="connsiteX3" fmla="*/ 0 w 73"/>
                <a:gd name="connsiteY3" fmla="*/ 0 h 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" h="34">
                  <a:moveTo>
                    <a:pt x="0" y="0"/>
                  </a:moveTo>
                  <a:cubicBezTo>
                    <a:pt x="24" y="1"/>
                    <a:pt x="49" y="1"/>
                    <a:pt x="73" y="2"/>
                  </a:cubicBezTo>
                  <a:lnTo>
                    <a:pt x="20" y="34"/>
                  </a:lnTo>
                  <a:cubicBezTo>
                    <a:pt x="13" y="23"/>
                    <a:pt x="7" y="1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03"/>
            <p:cNvSpPr>
              <a:spLocks/>
            </p:cNvSpPr>
            <p:nvPr/>
          </p:nvSpPr>
          <p:spPr bwMode="ltGray">
            <a:xfrm>
              <a:off x="1739" y="2"/>
              <a:ext cx="314" cy="131"/>
            </a:xfrm>
            <a:custGeom>
              <a:avLst/>
              <a:gdLst>
                <a:gd name="connsiteX0" fmla="*/ 607 w 638"/>
                <a:gd name="connsiteY0" fmla="*/ 0 h 353"/>
                <a:gd name="connsiteX1" fmla="*/ 638 w 638"/>
                <a:gd name="connsiteY1" fmla="*/ 71 h 353"/>
                <a:gd name="connsiteX2" fmla="*/ 33 w 638"/>
                <a:gd name="connsiteY2" fmla="*/ 353 h 353"/>
                <a:gd name="connsiteX3" fmla="*/ 0 w 638"/>
                <a:gd name="connsiteY3" fmla="*/ 284 h 353"/>
                <a:gd name="connsiteX4" fmla="*/ 129 w 638"/>
                <a:gd name="connsiteY4" fmla="*/ 222 h 353"/>
                <a:gd name="connsiteX5" fmla="*/ 607 w 638"/>
                <a:gd name="connsiteY5" fmla="*/ 0 h 353"/>
                <a:gd name="connsiteX0" fmla="*/ 607 w 638"/>
                <a:gd name="connsiteY0" fmla="*/ 0 h 353"/>
                <a:gd name="connsiteX1" fmla="*/ 638 w 638"/>
                <a:gd name="connsiteY1" fmla="*/ 71 h 353"/>
                <a:gd name="connsiteX2" fmla="*/ 314 w 638"/>
                <a:gd name="connsiteY2" fmla="*/ 222 h 353"/>
                <a:gd name="connsiteX3" fmla="*/ 33 w 638"/>
                <a:gd name="connsiteY3" fmla="*/ 353 h 353"/>
                <a:gd name="connsiteX4" fmla="*/ 0 w 638"/>
                <a:gd name="connsiteY4" fmla="*/ 284 h 353"/>
                <a:gd name="connsiteX5" fmla="*/ 129 w 638"/>
                <a:gd name="connsiteY5" fmla="*/ 222 h 353"/>
                <a:gd name="connsiteX6" fmla="*/ 607 w 638"/>
                <a:gd name="connsiteY6" fmla="*/ 0 h 353"/>
                <a:gd name="connsiteX0" fmla="*/ 129 w 638"/>
                <a:gd name="connsiteY0" fmla="*/ 151 h 282"/>
                <a:gd name="connsiteX1" fmla="*/ 638 w 638"/>
                <a:gd name="connsiteY1" fmla="*/ 0 h 282"/>
                <a:gd name="connsiteX2" fmla="*/ 314 w 638"/>
                <a:gd name="connsiteY2" fmla="*/ 151 h 282"/>
                <a:gd name="connsiteX3" fmla="*/ 33 w 638"/>
                <a:gd name="connsiteY3" fmla="*/ 282 h 282"/>
                <a:gd name="connsiteX4" fmla="*/ 0 w 638"/>
                <a:gd name="connsiteY4" fmla="*/ 213 h 282"/>
                <a:gd name="connsiteX5" fmla="*/ 129 w 638"/>
                <a:gd name="connsiteY5" fmla="*/ 151 h 282"/>
                <a:gd name="connsiteX0" fmla="*/ 129 w 314"/>
                <a:gd name="connsiteY0" fmla="*/ 0 h 131"/>
                <a:gd name="connsiteX1" fmla="*/ 314 w 314"/>
                <a:gd name="connsiteY1" fmla="*/ 0 h 131"/>
                <a:gd name="connsiteX2" fmla="*/ 33 w 314"/>
                <a:gd name="connsiteY2" fmla="*/ 131 h 131"/>
                <a:gd name="connsiteX3" fmla="*/ 0 w 314"/>
                <a:gd name="connsiteY3" fmla="*/ 62 h 131"/>
                <a:gd name="connsiteX4" fmla="*/ 129 w 314"/>
                <a:gd name="connsiteY4" fmla="*/ 0 h 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" h="131">
                  <a:moveTo>
                    <a:pt x="129" y="0"/>
                  </a:moveTo>
                  <a:lnTo>
                    <a:pt x="314" y="0"/>
                  </a:lnTo>
                  <a:lnTo>
                    <a:pt x="33" y="131"/>
                  </a:lnTo>
                  <a:lnTo>
                    <a:pt x="0" y="62"/>
                  </a:lnTo>
                  <a:lnTo>
                    <a:pt x="1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04"/>
            <p:cNvSpPr>
              <a:spLocks/>
            </p:cNvSpPr>
            <p:nvPr/>
          </p:nvSpPr>
          <p:spPr bwMode="ltGray">
            <a:xfrm>
              <a:off x="1785" y="-65"/>
              <a:ext cx="654" cy="301"/>
            </a:xfrm>
            <a:custGeom>
              <a:avLst/>
              <a:gdLst/>
              <a:ahLst/>
              <a:cxnLst>
                <a:cxn ang="0">
                  <a:pos x="629" y="0"/>
                </a:cxn>
                <a:cxn ang="0">
                  <a:pos x="654" y="73"/>
                </a:cxn>
                <a:cxn ang="0">
                  <a:pos x="26" y="301"/>
                </a:cxn>
                <a:cxn ang="0">
                  <a:pos x="0" y="229"/>
                </a:cxn>
                <a:cxn ang="0">
                  <a:pos x="629" y="0"/>
                </a:cxn>
              </a:cxnLst>
              <a:rect l="0" t="0" r="r" b="b"/>
              <a:pathLst>
                <a:path w="654" h="301">
                  <a:moveTo>
                    <a:pt x="629" y="0"/>
                  </a:moveTo>
                  <a:lnTo>
                    <a:pt x="654" y="73"/>
                  </a:lnTo>
                  <a:lnTo>
                    <a:pt x="26" y="301"/>
                  </a:lnTo>
                  <a:lnTo>
                    <a:pt x="0" y="229"/>
                  </a:lnTo>
                  <a:lnTo>
                    <a:pt x="6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05"/>
            <p:cNvSpPr>
              <a:spLocks/>
            </p:cNvSpPr>
            <p:nvPr/>
          </p:nvSpPr>
          <p:spPr bwMode="ltGray">
            <a:xfrm>
              <a:off x="1821" y="94"/>
              <a:ext cx="666" cy="248"/>
            </a:xfrm>
            <a:custGeom>
              <a:avLst/>
              <a:gdLst/>
              <a:ahLst/>
              <a:cxnLst>
                <a:cxn ang="0">
                  <a:pos x="647" y="0"/>
                </a:cxn>
                <a:cxn ang="0">
                  <a:pos x="666" y="75"/>
                </a:cxn>
                <a:cxn ang="0">
                  <a:pos x="20" y="248"/>
                </a:cxn>
                <a:cxn ang="0">
                  <a:pos x="0" y="174"/>
                </a:cxn>
                <a:cxn ang="0">
                  <a:pos x="647" y="0"/>
                </a:cxn>
              </a:cxnLst>
              <a:rect l="0" t="0" r="r" b="b"/>
              <a:pathLst>
                <a:path w="666" h="248">
                  <a:moveTo>
                    <a:pt x="647" y="0"/>
                  </a:moveTo>
                  <a:lnTo>
                    <a:pt x="666" y="75"/>
                  </a:lnTo>
                  <a:lnTo>
                    <a:pt x="20" y="248"/>
                  </a:lnTo>
                  <a:lnTo>
                    <a:pt x="0" y="174"/>
                  </a:lnTo>
                  <a:lnTo>
                    <a:pt x="6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06"/>
            <p:cNvSpPr>
              <a:spLocks/>
            </p:cNvSpPr>
            <p:nvPr/>
          </p:nvSpPr>
          <p:spPr bwMode="ltGray">
            <a:xfrm>
              <a:off x="1848" y="258"/>
              <a:ext cx="673" cy="192"/>
            </a:xfrm>
            <a:custGeom>
              <a:avLst/>
              <a:gdLst/>
              <a:ahLst/>
              <a:cxnLst>
                <a:cxn ang="0">
                  <a:pos x="659" y="0"/>
                </a:cxn>
                <a:cxn ang="0">
                  <a:pos x="673" y="76"/>
                </a:cxn>
                <a:cxn ang="0">
                  <a:pos x="14" y="192"/>
                </a:cxn>
                <a:cxn ang="0">
                  <a:pos x="0" y="116"/>
                </a:cxn>
                <a:cxn ang="0">
                  <a:pos x="659" y="0"/>
                </a:cxn>
              </a:cxnLst>
              <a:rect l="0" t="0" r="r" b="b"/>
              <a:pathLst>
                <a:path w="673" h="192">
                  <a:moveTo>
                    <a:pt x="659" y="0"/>
                  </a:moveTo>
                  <a:lnTo>
                    <a:pt x="673" y="76"/>
                  </a:lnTo>
                  <a:lnTo>
                    <a:pt x="14" y="192"/>
                  </a:lnTo>
                  <a:lnTo>
                    <a:pt x="0" y="116"/>
                  </a:lnTo>
                  <a:lnTo>
                    <a:pt x="6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07"/>
            <p:cNvSpPr>
              <a:spLocks/>
            </p:cNvSpPr>
            <p:nvPr/>
          </p:nvSpPr>
          <p:spPr bwMode="ltGray">
            <a:xfrm>
              <a:off x="1867" y="424"/>
              <a:ext cx="673" cy="136"/>
            </a:xfrm>
            <a:custGeom>
              <a:avLst/>
              <a:gdLst/>
              <a:ahLst/>
              <a:cxnLst>
                <a:cxn ang="0">
                  <a:pos x="666" y="0"/>
                </a:cxn>
                <a:cxn ang="0">
                  <a:pos x="673" y="78"/>
                </a:cxn>
                <a:cxn ang="0">
                  <a:pos x="6" y="136"/>
                </a:cxn>
                <a:cxn ang="0">
                  <a:pos x="0" y="59"/>
                </a:cxn>
                <a:cxn ang="0">
                  <a:pos x="666" y="0"/>
                </a:cxn>
              </a:cxnLst>
              <a:rect l="0" t="0" r="r" b="b"/>
              <a:pathLst>
                <a:path w="673" h="136">
                  <a:moveTo>
                    <a:pt x="666" y="0"/>
                  </a:moveTo>
                  <a:lnTo>
                    <a:pt x="673" y="78"/>
                  </a:lnTo>
                  <a:lnTo>
                    <a:pt x="6" y="136"/>
                  </a:lnTo>
                  <a:lnTo>
                    <a:pt x="0" y="59"/>
                  </a:lnTo>
                  <a:lnTo>
                    <a:pt x="6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Rectangle 108"/>
            <p:cNvSpPr>
              <a:spLocks noChangeArrowheads="1"/>
            </p:cNvSpPr>
            <p:nvPr/>
          </p:nvSpPr>
          <p:spPr bwMode="ltGray">
            <a:xfrm>
              <a:off x="1875" y="593"/>
              <a:ext cx="669" cy="77"/>
            </a:xfrm>
            <a:prstGeom prst="rect">
              <a:avLst/>
            </a:prstGeom>
            <a:grpFill/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09"/>
            <p:cNvSpPr>
              <a:spLocks/>
            </p:cNvSpPr>
            <p:nvPr/>
          </p:nvSpPr>
          <p:spPr bwMode="ltGray">
            <a:xfrm>
              <a:off x="1867" y="703"/>
              <a:ext cx="673" cy="13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673" y="59"/>
                </a:cxn>
                <a:cxn ang="0">
                  <a:pos x="667" y="135"/>
                </a:cxn>
                <a:cxn ang="0">
                  <a:pos x="0" y="76"/>
                </a:cxn>
                <a:cxn ang="0">
                  <a:pos x="7" y="0"/>
                </a:cxn>
              </a:cxnLst>
              <a:rect l="0" t="0" r="r" b="b"/>
              <a:pathLst>
                <a:path w="673" h="135">
                  <a:moveTo>
                    <a:pt x="7" y="0"/>
                  </a:moveTo>
                  <a:lnTo>
                    <a:pt x="673" y="59"/>
                  </a:lnTo>
                  <a:lnTo>
                    <a:pt x="667" y="135"/>
                  </a:lnTo>
                  <a:lnTo>
                    <a:pt x="0" y="76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10"/>
            <p:cNvSpPr>
              <a:spLocks/>
            </p:cNvSpPr>
            <p:nvPr/>
          </p:nvSpPr>
          <p:spPr bwMode="ltGray">
            <a:xfrm>
              <a:off x="1849" y="813"/>
              <a:ext cx="674" cy="192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674" y="116"/>
                </a:cxn>
                <a:cxn ang="0">
                  <a:pos x="660" y="192"/>
                </a:cxn>
                <a:cxn ang="0">
                  <a:pos x="0" y="75"/>
                </a:cxn>
                <a:cxn ang="0">
                  <a:pos x="14" y="0"/>
                </a:cxn>
              </a:cxnLst>
              <a:rect l="0" t="0" r="r" b="b"/>
              <a:pathLst>
                <a:path w="674" h="192">
                  <a:moveTo>
                    <a:pt x="14" y="0"/>
                  </a:moveTo>
                  <a:lnTo>
                    <a:pt x="674" y="116"/>
                  </a:lnTo>
                  <a:lnTo>
                    <a:pt x="660" y="192"/>
                  </a:lnTo>
                  <a:lnTo>
                    <a:pt x="0" y="75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11"/>
            <p:cNvSpPr>
              <a:spLocks/>
            </p:cNvSpPr>
            <p:nvPr/>
          </p:nvSpPr>
          <p:spPr bwMode="ltGray">
            <a:xfrm>
              <a:off x="1822" y="921"/>
              <a:ext cx="667" cy="247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667" y="173"/>
                </a:cxn>
                <a:cxn ang="0">
                  <a:pos x="647" y="247"/>
                </a:cxn>
                <a:cxn ang="0">
                  <a:pos x="0" y="74"/>
                </a:cxn>
                <a:cxn ang="0">
                  <a:pos x="20" y="0"/>
                </a:cxn>
              </a:cxnLst>
              <a:rect l="0" t="0" r="r" b="b"/>
              <a:pathLst>
                <a:path w="667" h="247">
                  <a:moveTo>
                    <a:pt x="20" y="0"/>
                  </a:moveTo>
                  <a:lnTo>
                    <a:pt x="667" y="173"/>
                  </a:lnTo>
                  <a:lnTo>
                    <a:pt x="647" y="247"/>
                  </a:lnTo>
                  <a:lnTo>
                    <a:pt x="0" y="74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12"/>
            <p:cNvSpPr>
              <a:spLocks/>
            </p:cNvSpPr>
            <p:nvPr/>
          </p:nvSpPr>
          <p:spPr bwMode="ltGray">
            <a:xfrm>
              <a:off x="1787" y="1027"/>
              <a:ext cx="655" cy="301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655" y="229"/>
                </a:cxn>
                <a:cxn ang="0">
                  <a:pos x="629" y="301"/>
                </a:cxn>
                <a:cxn ang="0">
                  <a:pos x="0" y="72"/>
                </a:cxn>
                <a:cxn ang="0">
                  <a:pos x="26" y="0"/>
                </a:cxn>
              </a:cxnLst>
              <a:rect l="0" t="0" r="r" b="b"/>
              <a:pathLst>
                <a:path w="655" h="301">
                  <a:moveTo>
                    <a:pt x="26" y="0"/>
                  </a:moveTo>
                  <a:lnTo>
                    <a:pt x="655" y="229"/>
                  </a:lnTo>
                  <a:lnTo>
                    <a:pt x="629" y="301"/>
                  </a:lnTo>
                  <a:lnTo>
                    <a:pt x="0" y="72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13"/>
            <p:cNvSpPr>
              <a:spLocks/>
            </p:cNvSpPr>
            <p:nvPr/>
          </p:nvSpPr>
          <p:spPr bwMode="ltGray">
            <a:xfrm>
              <a:off x="1742" y="1130"/>
              <a:ext cx="639" cy="353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39" y="283"/>
                </a:cxn>
                <a:cxn ang="0">
                  <a:pos x="606" y="353"/>
                </a:cxn>
                <a:cxn ang="0">
                  <a:pos x="0" y="70"/>
                </a:cxn>
                <a:cxn ang="0">
                  <a:pos x="32" y="0"/>
                </a:cxn>
              </a:cxnLst>
              <a:rect l="0" t="0" r="r" b="b"/>
              <a:pathLst>
                <a:path w="639" h="353">
                  <a:moveTo>
                    <a:pt x="32" y="0"/>
                  </a:moveTo>
                  <a:lnTo>
                    <a:pt x="639" y="283"/>
                  </a:lnTo>
                  <a:lnTo>
                    <a:pt x="606" y="353"/>
                  </a:lnTo>
                  <a:lnTo>
                    <a:pt x="0" y="70"/>
                  </a:lnTo>
                  <a:lnTo>
                    <a:pt x="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14"/>
            <p:cNvSpPr>
              <a:spLocks/>
            </p:cNvSpPr>
            <p:nvPr/>
          </p:nvSpPr>
          <p:spPr bwMode="ltGray">
            <a:xfrm>
              <a:off x="1689" y="1230"/>
              <a:ext cx="617" cy="400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617" y="334"/>
                </a:cxn>
                <a:cxn ang="0">
                  <a:pos x="579" y="400"/>
                </a:cxn>
                <a:cxn ang="0">
                  <a:pos x="0" y="66"/>
                </a:cxn>
                <a:cxn ang="0">
                  <a:pos x="37" y="0"/>
                </a:cxn>
              </a:cxnLst>
              <a:rect l="0" t="0" r="r" b="b"/>
              <a:pathLst>
                <a:path w="617" h="400">
                  <a:moveTo>
                    <a:pt x="37" y="0"/>
                  </a:moveTo>
                  <a:lnTo>
                    <a:pt x="617" y="334"/>
                  </a:lnTo>
                  <a:lnTo>
                    <a:pt x="579" y="400"/>
                  </a:lnTo>
                  <a:lnTo>
                    <a:pt x="0" y="66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115"/>
            <p:cNvSpPr>
              <a:spLocks/>
            </p:cNvSpPr>
            <p:nvPr/>
          </p:nvSpPr>
          <p:spPr bwMode="ltGray">
            <a:xfrm>
              <a:off x="1627" y="1325"/>
              <a:ext cx="592" cy="446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592" y="383"/>
                </a:cxn>
                <a:cxn ang="0">
                  <a:pos x="548" y="446"/>
                </a:cxn>
                <a:cxn ang="0">
                  <a:pos x="0" y="62"/>
                </a:cxn>
                <a:cxn ang="0">
                  <a:pos x="44" y="0"/>
                </a:cxn>
              </a:cxnLst>
              <a:rect l="0" t="0" r="r" b="b"/>
              <a:pathLst>
                <a:path w="592" h="446">
                  <a:moveTo>
                    <a:pt x="44" y="0"/>
                  </a:moveTo>
                  <a:lnTo>
                    <a:pt x="592" y="383"/>
                  </a:lnTo>
                  <a:lnTo>
                    <a:pt x="548" y="446"/>
                  </a:lnTo>
                  <a:lnTo>
                    <a:pt x="0" y="62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116"/>
            <p:cNvSpPr>
              <a:spLocks/>
            </p:cNvSpPr>
            <p:nvPr/>
          </p:nvSpPr>
          <p:spPr bwMode="ltGray">
            <a:xfrm>
              <a:off x="1558" y="1414"/>
              <a:ext cx="562" cy="489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562" y="430"/>
                </a:cxn>
                <a:cxn ang="0">
                  <a:pos x="511" y="489"/>
                </a:cxn>
                <a:cxn ang="0">
                  <a:pos x="0" y="58"/>
                </a:cxn>
                <a:cxn ang="0">
                  <a:pos x="49" y="0"/>
                </a:cxn>
              </a:cxnLst>
              <a:rect l="0" t="0" r="r" b="b"/>
              <a:pathLst>
                <a:path w="562" h="489">
                  <a:moveTo>
                    <a:pt x="49" y="0"/>
                  </a:moveTo>
                  <a:lnTo>
                    <a:pt x="562" y="430"/>
                  </a:lnTo>
                  <a:lnTo>
                    <a:pt x="511" y="489"/>
                  </a:lnTo>
                  <a:lnTo>
                    <a:pt x="0" y="58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117"/>
            <p:cNvSpPr>
              <a:spLocks/>
            </p:cNvSpPr>
            <p:nvPr/>
          </p:nvSpPr>
          <p:spPr bwMode="ltGray">
            <a:xfrm>
              <a:off x="1480" y="1498"/>
              <a:ext cx="529" cy="527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29" y="473"/>
                </a:cxn>
                <a:cxn ang="0">
                  <a:pos x="474" y="527"/>
                </a:cxn>
                <a:cxn ang="0">
                  <a:pos x="0" y="54"/>
                </a:cxn>
                <a:cxn ang="0">
                  <a:pos x="56" y="0"/>
                </a:cxn>
              </a:cxnLst>
              <a:rect l="0" t="0" r="r" b="b"/>
              <a:pathLst>
                <a:path w="529" h="527">
                  <a:moveTo>
                    <a:pt x="56" y="0"/>
                  </a:moveTo>
                  <a:lnTo>
                    <a:pt x="529" y="473"/>
                  </a:lnTo>
                  <a:lnTo>
                    <a:pt x="474" y="527"/>
                  </a:lnTo>
                  <a:lnTo>
                    <a:pt x="0" y="54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118"/>
            <p:cNvSpPr>
              <a:spLocks/>
            </p:cNvSpPr>
            <p:nvPr/>
          </p:nvSpPr>
          <p:spPr bwMode="ltGray">
            <a:xfrm>
              <a:off x="1397" y="1574"/>
              <a:ext cx="490" cy="562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490" y="513"/>
                </a:cxn>
                <a:cxn ang="0">
                  <a:pos x="430" y="562"/>
                </a:cxn>
                <a:cxn ang="0">
                  <a:pos x="0" y="51"/>
                </a:cxn>
                <a:cxn ang="0">
                  <a:pos x="59" y="0"/>
                </a:cxn>
              </a:cxnLst>
              <a:rect l="0" t="0" r="r" b="b"/>
              <a:pathLst>
                <a:path w="490" h="562">
                  <a:moveTo>
                    <a:pt x="59" y="0"/>
                  </a:moveTo>
                  <a:lnTo>
                    <a:pt x="490" y="513"/>
                  </a:lnTo>
                  <a:lnTo>
                    <a:pt x="430" y="562"/>
                  </a:lnTo>
                  <a:lnTo>
                    <a:pt x="0" y="51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19"/>
            <p:cNvSpPr>
              <a:spLocks/>
            </p:cNvSpPr>
            <p:nvPr/>
          </p:nvSpPr>
          <p:spPr bwMode="ltGray">
            <a:xfrm>
              <a:off x="1308" y="1644"/>
              <a:ext cx="446" cy="593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446" y="548"/>
                </a:cxn>
                <a:cxn ang="0">
                  <a:pos x="384" y="593"/>
                </a:cxn>
                <a:cxn ang="0">
                  <a:pos x="0" y="45"/>
                </a:cxn>
                <a:cxn ang="0">
                  <a:pos x="64" y="0"/>
                </a:cxn>
              </a:cxnLst>
              <a:rect l="0" t="0" r="r" b="b"/>
              <a:pathLst>
                <a:path w="446" h="593">
                  <a:moveTo>
                    <a:pt x="64" y="0"/>
                  </a:moveTo>
                  <a:lnTo>
                    <a:pt x="446" y="548"/>
                  </a:lnTo>
                  <a:lnTo>
                    <a:pt x="384" y="593"/>
                  </a:lnTo>
                  <a:lnTo>
                    <a:pt x="0" y="45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120"/>
            <p:cNvSpPr>
              <a:spLocks/>
            </p:cNvSpPr>
            <p:nvPr/>
          </p:nvSpPr>
          <p:spPr bwMode="ltGray">
            <a:xfrm>
              <a:off x="1214" y="1707"/>
              <a:ext cx="401" cy="618"/>
            </a:xfrm>
            <a:custGeom>
              <a:avLst/>
              <a:gdLst/>
              <a:ahLst/>
              <a:cxnLst>
                <a:cxn ang="0">
                  <a:pos x="66" y="0"/>
                </a:cxn>
                <a:cxn ang="0">
                  <a:pos x="401" y="579"/>
                </a:cxn>
                <a:cxn ang="0">
                  <a:pos x="334" y="618"/>
                </a:cxn>
                <a:cxn ang="0">
                  <a:pos x="0" y="38"/>
                </a:cxn>
                <a:cxn ang="0">
                  <a:pos x="66" y="0"/>
                </a:cxn>
              </a:cxnLst>
              <a:rect l="0" t="0" r="r" b="b"/>
              <a:pathLst>
                <a:path w="401" h="618">
                  <a:moveTo>
                    <a:pt x="66" y="0"/>
                  </a:moveTo>
                  <a:lnTo>
                    <a:pt x="401" y="579"/>
                  </a:lnTo>
                  <a:lnTo>
                    <a:pt x="334" y="618"/>
                  </a:lnTo>
                  <a:lnTo>
                    <a:pt x="0" y="38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121"/>
            <p:cNvSpPr>
              <a:spLocks/>
            </p:cNvSpPr>
            <p:nvPr/>
          </p:nvSpPr>
          <p:spPr bwMode="ltGray">
            <a:xfrm>
              <a:off x="1115" y="1760"/>
              <a:ext cx="353" cy="640"/>
            </a:xfrm>
            <a:custGeom>
              <a:avLst/>
              <a:gdLst/>
              <a:ahLst/>
              <a:cxnLst>
                <a:cxn ang="0">
                  <a:pos x="69" y="0"/>
                </a:cxn>
                <a:cxn ang="0">
                  <a:pos x="353" y="607"/>
                </a:cxn>
                <a:cxn ang="0">
                  <a:pos x="282" y="640"/>
                </a:cxn>
                <a:cxn ang="0">
                  <a:pos x="0" y="33"/>
                </a:cxn>
                <a:cxn ang="0">
                  <a:pos x="69" y="0"/>
                </a:cxn>
              </a:cxnLst>
              <a:rect l="0" t="0" r="r" b="b"/>
              <a:pathLst>
                <a:path w="353" h="640">
                  <a:moveTo>
                    <a:pt x="69" y="0"/>
                  </a:moveTo>
                  <a:lnTo>
                    <a:pt x="353" y="607"/>
                  </a:lnTo>
                  <a:lnTo>
                    <a:pt x="282" y="640"/>
                  </a:lnTo>
                  <a:lnTo>
                    <a:pt x="0" y="33"/>
                  </a:lnTo>
                  <a:lnTo>
                    <a:pt x="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122"/>
            <p:cNvSpPr>
              <a:spLocks/>
            </p:cNvSpPr>
            <p:nvPr/>
          </p:nvSpPr>
          <p:spPr bwMode="ltGray">
            <a:xfrm>
              <a:off x="1012" y="1806"/>
              <a:ext cx="301" cy="656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301" y="629"/>
                </a:cxn>
                <a:cxn ang="0">
                  <a:pos x="228" y="656"/>
                </a:cxn>
                <a:cxn ang="0">
                  <a:pos x="0" y="27"/>
                </a:cxn>
                <a:cxn ang="0">
                  <a:pos x="72" y="0"/>
                </a:cxn>
              </a:cxnLst>
              <a:rect l="0" t="0" r="r" b="b"/>
              <a:pathLst>
                <a:path w="301" h="656">
                  <a:moveTo>
                    <a:pt x="72" y="0"/>
                  </a:moveTo>
                  <a:lnTo>
                    <a:pt x="301" y="629"/>
                  </a:lnTo>
                  <a:lnTo>
                    <a:pt x="228" y="656"/>
                  </a:lnTo>
                  <a:lnTo>
                    <a:pt x="0" y="27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123"/>
            <p:cNvSpPr>
              <a:spLocks/>
            </p:cNvSpPr>
            <p:nvPr/>
          </p:nvSpPr>
          <p:spPr bwMode="ltGray">
            <a:xfrm>
              <a:off x="906" y="1844"/>
              <a:ext cx="248" cy="666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248" y="646"/>
                </a:cxn>
                <a:cxn ang="0">
                  <a:pos x="173" y="666"/>
                </a:cxn>
                <a:cxn ang="0">
                  <a:pos x="0" y="18"/>
                </a:cxn>
                <a:cxn ang="0">
                  <a:pos x="74" y="0"/>
                </a:cxn>
              </a:cxnLst>
              <a:rect l="0" t="0" r="r" b="b"/>
              <a:pathLst>
                <a:path w="248" h="666">
                  <a:moveTo>
                    <a:pt x="74" y="0"/>
                  </a:moveTo>
                  <a:lnTo>
                    <a:pt x="248" y="646"/>
                  </a:lnTo>
                  <a:lnTo>
                    <a:pt x="173" y="666"/>
                  </a:lnTo>
                  <a:lnTo>
                    <a:pt x="0" y="18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124"/>
            <p:cNvSpPr>
              <a:spLocks/>
            </p:cNvSpPr>
            <p:nvPr/>
          </p:nvSpPr>
          <p:spPr bwMode="ltGray">
            <a:xfrm>
              <a:off x="798" y="1870"/>
              <a:ext cx="192" cy="673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192" y="660"/>
                </a:cxn>
                <a:cxn ang="0">
                  <a:pos x="116" y="673"/>
                </a:cxn>
                <a:cxn ang="0">
                  <a:pos x="0" y="13"/>
                </a:cxn>
                <a:cxn ang="0">
                  <a:pos x="76" y="0"/>
                </a:cxn>
              </a:cxnLst>
              <a:rect l="0" t="0" r="r" b="b"/>
              <a:pathLst>
                <a:path w="192" h="673">
                  <a:moveTo>
                    <a:pt x="76" y="0"/>
                  </a:moveTo>
                  <a:lnTo>
                    <a:pt x="192" y="660"/>
                  </a:lnTo>
                  <a:lnTo>
                    <a:pt x="116" y="673"/>
                  </a:lnTo>
                  <a:lnTo>
                    <a:pt x="0" y="13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125"/>
            <p:cNvSpPr>
              <a:spLocks/>
            </p:cNvSpPr>
            <p:nvPr/>
          </p:nvSpPr>
          <p:spPr bwMode="ltGray">
            <a:xfrm>
              <a:off x="688" y="1888"/>
              <a:ext cx="136" cy="673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36" y="667"/>
                </a:cxn>
                <a:cxn ang="0">
                  <a:pos x="58" y="673"/>
                </a:cxn>
                <a:cxn ang="0">
                  <a:pos x="0" y="7"/>
                </a:cxn>
                <a:cxn ang="0">
                  <a:pos x="77" y="0"/>
                </a:cxn>
              </a:cxnLst>
              <a:rect l="0" t="0" r="r" b="b"/>
              <a:pathLst>
                <a:path w="136" h="673">
                  <a:moveTo>
                    <a:pt x="77" y="0"/>
                  </a:moveTo>
                  <a:lnTo>
                    <a:pt x="136" y="667"/>
                  </a:lnTo>
                  <a:lnTo>
                    <a:pt x="58" y="673"/>
                  </a:lnTo>
                  <a:lnTo>
                    <a:pt x="0" y="7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Rectangle 126"/>
            <p:cNvSpPr>
              <a:spLocks noChangeArrowheads="1"/>
            </p:cNvSpPr>
            <p:nvPr/>
          </p:nvSpPr>
          <p:spPr bwMode="ltGray">
            <a:xfrm>
              <a:off x="578" y="1896"/>
              <a:ext cx="77" cy="670"/>
            </a:xfrm>
            <a:prstGeom prst="rect">
              <a:avLst/>
            </a:prstGeom>
            <a:grpFill/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127"/>
            <p:cNvSpPr>
              <a:spLocks/>
            </p:cNvSpPr>
            <p:nvPr/>
          </p:nvSpPr>
          <p:spPr bwMode="ltGray">
            <a:xfrm>
              <a:off x="410" y="1889"/>
              <a:ext cx="135" cy="673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135" y="7"/>
                </a:cxn>
                <a:cxn ang="0">
                  <a:pos x="76" y="673"/>
                </a:cxn>
                <a:cxn ang="0">
                  <a:pos x="0" y="666"/>
                </a:cxn>
                <a:cxn ang="0">
                  <a:pos x="59" y="0"/>
                </a:cxn>
              </a:cxnLst>
              <a:rect l="0" t="0" r="r" b="b"/>
              <a:pathLst>
                <a:path w="135" h="673">
                  <a:moveTo>
                    <a:pt x="59" y="0"/>
                  </a:moveTo>
                  <a:lnTo>
                    <a:pt x="135" y="7"/>
                  </a:lnTo>
                  <a:lnTo>
                    <a:pt x="76" y="673"/>
                  </a:lnTo>
                  <a:lnTo>
                    <a:pt x="0" y="666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128"/>
            <p:cNvSpPr>
              <a:spLocks/>
            </p:cNvSpPr>
            <p:nvPr/>
          </p:nvSpPr>
          <p:spPr bwMode="ltGray">
            <a:xfrm>
              <a:off x="243" y="1872"/>
              <a:ext cx="192" cy="672"/>
            </a:xfrm>
            <a:custGeom>
              <a:avLst/>
              <a:gdLst/>
              <a:ahLst/>
              <a:cxnLst>
                <a:cxn ang="0">
                  <a:pos x="117" y="0"/>
                </a:cxn>
                <a:cxn ang="0">
                  <a:pos x="192" y="13"/>
                </a:cxn>
                <a:cxn ang="0">
                  <a:pos x="76" y="672"/>
                </a:cxn>
                <a:cxn ang="0">
                  <a:pos x="0" y="659"/>
                </a:cxn>
                <a:cxn ang="0">
                  <a:pos x="117" y="0"/>
                </a:cxn>
              </a:cxnLst>
              <a:rect l="0" t="0" r="r" b="b"/>
              <a:pathLst>
                <a:path w="192" h="672">
                  <a:moveTo>
                    <a:pt x="117" y="0"/>
                  </a:moveTo>
                  <a:lnTo>
                    <a:pt x="192" y="13"/>
                  </a:lnTo>
                  <a:lnTo>
                    <a:pt x="76" y="672"/>
                  </a:lnTo>
                  <a:lnTo>
                    <a:pt x="0" y="659"/>
                  </a:lnTo>
                  <a:lnTo>
                    <a:pt x="1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29"/>
            <p:cNvSpPr>
              <a:spLocks/>
            </p:cNvSpPr>
            <p:nvPr/>
          </p:nvSpPr>
          <p:spPr bwMode="ltGray">
            <a:xfrm>
              <a:off x="80" y="1845"/>
              <a:ext cx="247" cy="666"/>
            </a:xfrm>
            <a:custGeom>
              <a:avLst/>
              <a:gdLst/>
              <a:ahLst/>
              <a:cxnLst>
                <a:cxn ang="0">
                  <a:pos x="172" y="0"/>
                </a:cxn>
                <a:cxn ang="0">
                  <a:pos x="247" y="20"/>
                </a:cxn>
                <a:cxn ang="0">
                  <a:pos x="74" y="666"/>
                </a:cxn>
                <a:cxn ang="0">
                  <a:pos x="0" y="646"/>
                </a:cxn>
                <a:cxn ang="0">
                  <a:pos x="172" y="0"/>
                </a:cxn>
              </a:cxnLst>
              <a:rect l="0" t="0" r="r" b="b"/>
              <a:pathLst>
                <a:path w="247" h="666">
                  <a:moveTo>
                    <a:pt x="172" y="0"/>
                  </a:moveTo>
                  <a:lnTo>
                    <a:pt x="247" y="20"/>
                  </a:lnTo>
                  <a:lnTo>
                    <a:pt x="74" y="666"/>
                  </a:lnTo>
                  <a:lnTo>
                    <a:pt x="0" y="646"/>
                  </a:lnTo>
                  <a:lnTo>
                    <a:pt x="17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130"/>
            <p:cNvSpPr>
              <a:spLocks/>
            </p:cNvSpPr>
            <p:nvPr/>
          </p:nvSpPr>
          <p:spPr bwMode="ltGray">
            <a:xfrm>
              <a:off x="-80" y="1808"/>
              <a:ext cx="301" cy="656"/>
            </a:xfrm>
            <a:custGeom>
              <a:avLst/>
              <a:gdLst/>
              <a:ahLst/>
              <a:cxnLst>
                <a:cxn ang="0">
                  <a:pos x="229" y="0"/>
                </a:cxn>
                <a:cxn ang="0">
                  <a:pos x="301" y="27"/>
                </a:cxn>
                <a:cxn ang="0">
                  <a:pos x="72" y="656"/>
                </a:cxn>
                <a:cxn ang="0">
                  <a:pos x="0" y="629"/>
                </a:cxn>
                <a:cxn ang="0">
                  <a:pos x="229" y="0"/>
                </a:cxn>
              </a:cxnLst>
              <a:rect l="0" t="0" r="r" b="b"/>
              <a:pathLst>
                <a:path w="301" h="656">
                  <a:moveTo>
                    <a:pt x="229" y="0"/>
                  </a:moveTo>
                  <a:lnTo>
                    <a:pt x="301" y="27"/>
                  </a:lnTo>
                  <a:lnTo>
                    <a:pt x="72" y="656"/>
                  </a:lnTo>
                  <a:lnTo>
                    <a:pt x="0" y="629"/>
                  </a:lnTo>
                  <a:lnTo>
                    <a:pt x="2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31"/>
            <p:cNvSpPr>
              <a:spLocks/>
            </p:cNvSpPr>
            <p:nvPr/>
          </p:nvSpPr>
          <p:spPr bwMode="ltGray">
            <a:xfrm>
              <a:off x="-42" y="1764"/>
              <a:ext cx="160" cy="377"/>
            </a:xfrm>
            <a:custGeom>
              <a:avLst/>
              <a:gdLst>
                <a:gd name="connsiteX0" fmla="*/ 283 w 353"/>
                <a:gd name="connsiteY0" fmla="*/ 0 h 639"/>
                <a:gd name="connsiteX1" fmla="*/ 353 w 353"/>
                <a:gd name="connsiteY1" fmla="*/ 33 h 639"/>
                <a:gd name="connsiteX2" fmla="*/ 70 w 353"/>
                <a:gd name="connsiteY2" fmla="*/ 639 h 639"/>
                <a:gd name="connsiteX3" fmla="*/ 0 w 353"/>
                <a:gd name="connsiteY3" fmla="*/ 606 h 639"/>
                <a:gd name="connsiteX4" fmla="*/ 193 w 353"/>
                <a:gd name="connsiteY4" fmla="*/ 193 h 639"/>
                <a:gd name="connsiteX5" fmla="*/ 283 w 353"/>
                <a:gd name="connsiteY5" fmla="*/ 0 h 639"/>
                <a:gd name="connsiteX0" fmla="*/ 283 w 353"/>
                <a:gd name="connsiteY0" fmla="*/ 0 h 639"/>
                <a:gd name="connsiteX1" fmla="*/ 353 w 353"/>
                <a:gd name="connsiteY1" fmla="*/ 33 h 639"/>
                <a:gd name="connsiteX2" fmla="*/ 193 w 353"/>
                <a:gd name="connsiteY2" fmla="*/ 377 h 639"/>
                <a:gd name="connsiteX3" fmla="*/ 70 w 353"/>
                <a:gd name="connsiteY3" fmla="*/ 639 h 639"/>
                <a:gd name="connsiteX4" fmla="*/ 0 w 353"/>
                <a:gd name="connsiteY4" fmla="*/ 606 h 639"/>
                <a:gd name="connsiteX5" fmla="*/ 193 w 353"/>
                <a:gd name="connsiteY5" fmla="*/ 193 h 639"/>
                <a:gd name="connsiteX6" fmla="*/ 283 w 353"/>
                <a:gd name="connsiteY6" fmla="*/ 0 h 639"/>
                <a:gd name="connsiteX0" fmla="*/ 283 w 353"/>
                <a:gd name="connsiteY0" fmla="*/ 0 h 606"/>
                <a:gd name="connsiteX1" fmla="*/ 353 w 353"/>
                <a:gd name="connsiteY1" fmla="*/ 33 h 606"/>
                <a:gd name="connsiteX2" fmla="*/ 193 w 353"/>
                <a:gd name="connsiteY2" fmla="*/ 377 h 606"/>
                <a:gd name="connsiteX3" fmla="*/ 0 w 353"/>
                <a:gd name="connsiteY3" fmla="*/ 606 h 606"/>
                <a:gd name="connsiteX4" fmla="*/ 193 w 353"/>
                <a:gd name="connsiteY4" fmla="*/ 193 h 606"/>
                <a:gd name="connsiteX5" fmla="*/ 283 w 353"/>
                <a:gd name="connsiteY5" fmla="*/ 0 h 606"/>
                <a:gd name="connsiteX0" fmla="*/ 90 w 160"/>
                <a:gd name="connsiteY0" fmla="*/ 0 h 377"/>
                <a:gd name="connsiteX1" fmla="*/ 160 w 160"/>
                <a:gd name="connsiteY1" fmla="*/ 33 h 377"/>
                <a:gd name="connsiteX2" fmla="*/ 0 w 160"/>
                <a:gd name="connsiteY2" fmla="*/ 377 h 377"/>
                <a:gd name="connsiteX3" fmla="*/ 0 w 160"/>
                <a:gd name="connsiteY3" fmla="*/ 193 h 377"/>
                <a:gd name="connsiteX4" fmla="*/ 90 w 160"/>
                <a:gd name="connsiteY4" fmla="*/ 0 h 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" h="377">
                  <a:moveTo>
                    <a:pt x="90" y="0"/>
                  </a:moveTo>
                  <a:lnTo>
                    <a:pt x="160" y="33"/>
                  </a:lnTo>
                  <a:cubicBezTo>
                    <a:pt x="107" y="148"/>
                    <a:pt x="53" y="262"/>
                    <a:pt x="0" y="377"/>
                  </a:cubicBezTo>
                  <a:lnTo>
                    <a:pt x="0" y="193"/>
                  </a:lnTo>
                  <a:cubicBezTo>
                    <a:pt x="30" y="129"/>
                    <a:pt x="60" y="64"/>
                    <a:pt x="9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132"/>
            <p:cNvSpPr>
              <a:spLocks/>
            </p:cNvSpPr>
            <p:nvPr/>
          </p:nvSpPr>
          <p:spPr bwMode="ltGray">
            <a:xfrm>
              <a:off x="-42" y="1714"/>
              <a:ext cx="60" cy="136"/>
            </a:xfrm>
            <a:custGeom>
              <a:avLst/>
              <a:gdLst>
                <a:gd name="connsiteX0" fmla="*/ 334 w 400"/>
                <a:gd name="connsiteY0" fmla="*/ 96 h 714"/>
                <a:gd name="connsiteX1" fmla="*/ 400 w 400"/>
                <a:gd name="connsiteY1" fmla="*/ 135 h 714"/>
                <a:gd name="connsiteX2" fmla="*/ 66 w 400"/>
                <a:gd name="connsiteY2" fmla="*/ 714 h 714"/>
                <a:gd name="connsiteX3" fmla="*/ 0 w 400"/>
                <a:gd name="connsiteY3" fmla="*/ 676 h 714"/>
                <a:gd name="connsiteX4" fmla="*/ 334 w 400"/>
                <a:gd name="connsiteY4" fmla="*/ 96 h 714"/>
                <a:gd name="connsiteX5" fmla="*/ 341 w 400"/>
                <a:gd name="connsiteY5" fmla="*/ 100 h 714"/>
                <a:gd name="connsiteX0" fmla="*/ 334 w 400"/>
                <a:gd name="connsiteY0" fmla="*/ 96 h 714"/>
                <a:gd name="connsiteX1" fmla="*/ 400 w 400"/>
                <a:gd name="connsiteY1" fmla="*/ 135 h 714"/>
                <a:gd name="connsiteX2" fmla="*/ 340 w 400"/>
                <a:gd name="connsiteY2" fmla="*/ 236 h 714"/>
                <a:gd name="connsiteX3" fmla="*/ 66 w 400"/>
                <a:gd name="connsiteY3" fmla="*/ 714 h 714"/>
                <a:gd name="connsiteX4" fmla="*/ 0 w 400"/>
                <a:gd name="connsiteY4" fmla="*/ 676 h 714"/>
                <a:gd name="connsiteX5" fmla="*/ 334 w 400"/>
                <a:gd name="connsiteY5" fmla="*/ 96 h 714"/>
                <a:gd name="connsiteX6" fmla="*/ 341 w 400"/>
                <a:gd name="connsiteY6" fmla="*/ 100 h 714"/>
                <a:gd name="connsiteX7" fmla="*/ 334 w 400"/>
                <a:gd name="connsiteY7" fmla="*/ 96 h 714"/>
                <a:gd name="connsiteX0" fmla="*/ 341 w 400"/>
                <a:gd name="connsiteY0" fmla="*/ 100 h 714"/>
                <a:gd name="connsiteX1" fmla="*/ 400 w 400"/>
                <a:gd name="connsiteY1" fmla="*/ 135 h 714"/>
                <a:gd name="connsiteX2" fmla="*/ 340 w 400"/>
                <a:gd name="connsiteY2" fmla="*/ 236 h 714"/>
                <a:gd name="connsiteX3" fmla="*/ 66 w 400"/>
                <a:gd name="connsiteY3" fmla="*/ 714 h 714"/>
                <a:gd name="connsiteX4" fmla="*/ 0 w 400"/>
                <a:gd name="connsiteY4" fmla="*/ 676 h 714"/>
                <a:gd name="connsiteX5" fmla="*/ 334 w 400"/>
                <a:gd name="connsiteY5" fmla="*/ 96 h 714"/>
                <a:gd name="connsiteX6" fmla="*/ 341 w 400"/>
                <a:gd name="connsiteY6" fmla="*/ 100 h 714"/>
                <a:gd name="connsiteX0" fmla="*/ 341 w 400"/>
                <a:gd name="connsiteY0" fmla="*/ 0 h 614"/>
                <a:gd name="connsiteX1" fmla="*/ 400 w 400"/>
                <a:gd name="connsiteY1" fmla="*/ 35 h 614"/>
                <a:gd name="connsiteX2" fmla="*/ 340 w 400"/>
                <a:gd name="connsiteY2" fmla="*/ 136 h 614"/>
                <a:gd name="connsiteX3" fmla="*/ 66 w 400"/>
                <a:gd name="connsiteY3" fmla="*/ 614 h 614"/>
                <a:gd name="connsiteX4" fmla="*/ 0 w 400"/>
                <a:gd name="connsiteY4" fmla="*/ 576 h 614"/>
                <a:gd name="connsiteX5" fmla="*/ 341 w 400"/>
                <a:gd name="connsiteY5" fmla="*/ 0 h 614"/>
                <a:gd name="connsiteX0" fmla="*/ 341 w 400"/>
                <a:gd name="connsiteY0" fmla="*/ 0 h 614"/>
                <a:gd name="connsiteX1" fmla="*/ 400 w 400"/>
                <a:gd name="connsiteY1" fmla="*/ 35 h 614"/>
                <a:gd name="connsiteX2" fmla="*/ 340 w 400"/>
                <a:gd name="connsiteY2" fmla="*/ 136 h 614"/>
                <a:gd name="connsiteX3" fmla="*/ 66 w 400"/>
                <a:gd name="connsiteY3" fmla="*/ 614 h 614"/>
                <a:gd name="connsiteX4" fmla="*/ 0 w 400"/>
                <a:gd name="connsiteY4" fmla="*/ 576 h 614"/>
                <a:gd name="connsiteX5" fmla="*/ 341 w 400"/>
                <a:gd name="connsiteY5" fmla="*/ 0 h 614"/>
                <a:gd name="connsiteX0" fmla="*/ 275 w 334"/>
                <a:gd name="connsiteY0" fmla="*/ 0 h 614"/>
                <a:gd name="connsiteX1" fmla="*/ 334 w 334"/>
                <a:gd name="connsiteY1" fmla="*/ 35 h 614"/>
                <a:gd name="connsiteX2" fmla="*/ 274 w 334"/>
                <a:gd name="connsiteY2" fmla="*/ 136 h 614"/>
                <a:gd name="connsiteX3" fmla="*/ 0 w 334"/>
                <a:gd name="connsiteY3" fmla="*/ 614 h 614"/>
                <a:gd name="connsiteX4" fmla="*/ 275 w 334"/>
                <a:gd name="connsiteY4" fmla="*/ 0 h 614"/>
                <a:gd name="connsiteX0" fmla="*/ 1 w 60"/>
                <a:gd name="connsiteY0" fmla="*/ 0 h 136"/>
                <a:gd name="connsiteX1" fmla="*/ 60 w 60"/>
                <a:gd name="connsiteY1" fmla="*/ 35 h 136"/>
                <a:gd name="connsiteX2" fmla="*/ 0 w 60"/>
                <a:gd name="connsiteY2" fmla="*/ 136 h 136"/>
                <a:gd name="connsiteX3" fmla="*/ 1 w 60"/>
                <a:gd name="connsiteY3" fmla="*/ 0 h 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" h="136">
                  <a:moveTo>
                    <a:pt x="1" y="0"/>
                  </a:moveTo>
                  <a:lnTo>
                    <a:pt x="60" y="35"/>
                  </a:lnTo>
                  <a:cubicBezTo>
                    <a:pt x="40" y="69"/>
                    <a:pt x="20" y="102"/>
                    <a:pt x="0" y="136"/>
                  </a:cubicBezTo>
                  <a:cubicBezTo>
                    <a:pt x="0" y="91"/>
                    <a:pt x="1" y="45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216152" y="0"/>
            <a:ext cx="7470648" cy="987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457200" y="1188720"/>
            <a:ext cx="8229600" cy="4907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8056" y="6364224"/>
            <a:ext cx="2185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6BE4573E-F6AE-47E8-A5D7-4BCB2A2DFF86}" type="datetimeFigureOut">
              <a:rPr lang="en-US" smtClean="0"/>
              <a:pPr/>
              <a:t>3/16/2014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70048" y="6364224"/>
            <a:ext cx="53126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4152" y="6364224"/>
            <a:ext cx="612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8683790-BC70-4AE4-8F29-A17DB58E18B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kern="1200" cap="none" spc="0">
          <a:ln w="18415" cmpd="sng">
            <a:noFill/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2">
            <a:lumMod val="60000"/>
            <a:lumOff val="40000"/>
          </a:schemeClr>
        </a:buClr>
        <a:buSzPct val="80000"/>
        <a:buFont typeface="Wingdings 2" pitchFamily="18" charset="2"/>
        <a:buChar char="¤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3">
            <a:lumMod val="60000"/>
            <a:lumOff val="40000"/>
          </a:schemeClr>
        </a:buClr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4">
            <a:lumMod val="60000"/>
            <a:lumOff val="40000"/>
          </a:schemeClr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5">
            <a:lumMod val="60000"/>
            <a:lumOff val="40000"/>
          </a:schemeClr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6">
            <a:lumMod val="60000"/>
            <a:lumOff val="40000"/>
          </a:schemeClr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png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2.gif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1069848"/>
            <a:ext cx="4572032" cy="2573466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« Спасатели окружающего мира».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0" y="0"/>
            <a:ext cx="91561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Проект\Re2.webp"/>
          <p:cNvPicPr>
            <a:picLocks noChangeAspect="1" noChangeArrowheads="1"/>
          </p:cNvPicPr>
          <p:nvPr/>
        </p:nvPicPr>
        <p:blipFill>
          <a:blip r:embed="rId2" cstate="print"/>
          <a:srcRect l="21487" r="23967" b="26041"/>
          <a:stretch>
            <a:fillRect/>
          </a:stretch>
        </p:blipFill>
        <p:spPr bwMode="auto">
          <a:xfrm>
            <a:off x="0" y="0"/>
            <a:ext cx="3453188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admin\Desktop\Проект\1939765.webp"/>
          <p:cNvPicPr>
            <a:picLocks noChangeAspect="1" noChangeArrowheads="1"/>
          </p:cNvPicPr>
          <p:nvPr/>
        </p:nvPicPr>
        <p:blipFill>
          <a:blip r:embed="rId3" cstate="print"/>
          <a:srcRect r="35109"/>
          <a:stretch>
            <a:fillRect/>
          </a:stretch>
        </p:blipFill>
        <p:spPr bwMode="auto">
          <a:xfrm>
            <a:off x="5510754" y="0"/>
            <a:ext cx="3633246" cy="3805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" descr="C:\Documents and Settings\Admin\Рабочий стол\image36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3000375"/>
            <a:ext cx="4500562" cy="3857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3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C:\Users\admin\AppData\Local\Microsoft\Windows\Temporary Internet Files\Content.IE5\HBQEPH51\MM900041154[1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(Слайд 9)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планет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52" y="2059649"/>
            <a:ext cx="6858048" cy="47983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Проект\Картинки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Проект\Real_world-11-1024x576.web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9" name="Picture 3" descr="C:\Users\admin\Desktop\Проект\5059882d57a3ed06c880f4ebf1ab1f1a.webp"/>
          <p:cNvPicPr>
            <a:picLocks noChangeAspect="1" noChangeArrowheads="1"/>
          </p:cNvPicPr>
          <p:nvPr/>
        </p:nvPicPr>
        <p:blipFill>
          <a:blip r:embed="rId3" cstate="print"/>
          <a:srcRect l="11818" t="42736" r="24091"/>
          <a:stretch>
            <a:fillRect/>
          </a:stretch>
        </p:blipFill>
        <p:spPr bwMode="auto">
          <a:xfrm>
            <a:off x="-29462" y="3927168"/>
            <a:ext cx="2505762" cy="1681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5" descr="C:\Users\admin\Desktop\Проект\GA10117 taxi.webp"/>
          <p:cNvPicPr>
            <a:picLocks noChangeAspect="1" noChangeArrowheads="1"/>
          </p:cNvPicPr>
          <p:nvPr/>
        </p:nvPicPr>
        <p:blipFill>
          <a:blip r:embed="rId4" cstate="print"/>
          <a:srcRect l="18601" t="4867"/>
          <a:stretch>
            <a:fillRect/>
          </a:stretch>
        </p:blipFill>
        <p:spPr bwMode="auto">
          <a:xfrm>
            <a:off x="5691894" y="3830687"/>
            <a:ext cx="1250440" cy="15716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5" cstate="print"/>
          <a:srcRect l="28788" t="3928" r="30302" b="3928"/>
          <a:stretch>
            <a:fillRect/>
          </a:stretch>
        </p:blipFill>
        <p:spPr bwMode="auto">
          <a:xfrm rot="15523223">
            <a:off x="2271065" y="5512983"/>
            <a:ext cx="561725" cy="17891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Изображение 1" descr="Рисунок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0112" y="-171400"/>
            <a:ext cx="2566245" cy="3572018"/>
          </a:xfrm>
          <a:prstGeom prst="rect">
            <a:avLst/>
          </a:prstGeom>
        </p:spPr>
      </p:pic>
      <p:pic>
        <p:nvPicPr>
          <p:cNvPr id="3" name="Изображение 2" descr="Рисунок4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9334" y="5318381"/>
            <a:ext cx="2134045" cy="1429048"/>
          </a:xfrm>
          <a:prstGeom prst="rect">
            <a:avLst/>
          </a:prstGeom>
        </p:spPr>
      </p:pic>
      <p:pic>
        <p:nvPicPr>
          <p:cNvPr id="4" name="Изображение 3" descr="Рисунок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83824">
            <a:off x="77737" y="5675584"/>
            <a:ext cx="1438560" cy="1042347"/>
          </a:xfrm>
          <a:prstGeom prst="rect">
            <a:avLst/>
          </a:prstGeom>
        </p:spPr>
      </p:pic>
      <p:pic>
        <p:nvPicPr>
          <p:cNvPr id="6" name="Изображение 5" descr="Без заголовка copy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2" y="21022"/>
            <a:ext cx="1152067" cy="4126717"/>
          </a:xfrm>
          <a:prstGeom prst="rect">
            <a:avLst/>
          </a:prstGeom>
        </p:spPr>
      </p:pic>
      <p:pic>
        <p:nvPicPr>
          <p:cNvPr id="7" name="Изображение 6" descr="Рисунок5.ps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768" y="1844824"/>
            <a:ext cx="1432560" cy="2798064"/>
          </a:xfrm>
          <a:prstGeom prst="rect">
            <a:avLst/>
          </a:prstGeom>
        </p:spPr>
      </p:pic>
      <p:pic>
        <p:nvPicPr>
          <p:cNvPr id="8" name="Изображение 7" descr="Без заголовка2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85066">
            <a:off x="3628769" y="4880847"/>
            <a:ext cx="1261788" cy="1011869"/>
          </a:xfrm>
          <a:prstGeom prst="rect">
            <a:avLst/>
          </a:prstGeom>
        </p:spPr>
      </p:pic>
      <p:pic>
        <p:nvPicPr>
          <p:cNvPr id="9" name="Изображение 8" descr="Без заголовка1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490479">
            <a:off x="836704" y="5208360"/>
            <a:ext cx="1505612" cy="1060633"/>
          </a:xfrm>
          <a:prstGeom prst="rect">
            <a:avLst/>
          </a:prstGeom>
        </p:spPr>
      </p:pic>
      <p:pic>
        <p:nvPicPr>
          <p:cNvPr id="10" name="Изображение 9" descr="Без заголовка1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8264" y="4293096"/>
            <a:ext cx="1936708" cy="1296143"/>
          </a:xfrm>
          <a:prstGeom prst="rect">
            <a:avLst/>
          </a:prstGeom>
        </p:spPr>
      </p:pic>
      <p:pic>
        <p:nvPicPr>
          <p:cNvPr id="11" name="Изображение 10" descr="Без заголовка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5319389"/>
            <a:ext cx="2160240" cy="1505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олилиния 44"/>
          <p:cNvSpPr/>
          <p:nvPr/>
        </p:nvSpPr>
        <p:spPr>
          <a:xfrm>
            <a:off x="318655" y="3286124"/>
            <a:ext cx="8724900" cy="749012"/>
          </a:xfrm>
          <a:custGeom>
            <a:avLst/>
            <a:gdLst>
              <a:gd name="connsiteX0" fmla="*/ 13854 w 8724900"/>
              <a:gd name="connsiteY0" fmla="*/ 824345 h 1451264"/>
              <a:gd name="connsiteX1" fmla="*/ 1011381 w 8724900"/>
              <a:gd name="connsiteY1" fmla="*/ 1302327 h 1451264"/>
              <a:gd name="connsiteX2" fmla="*/ 2258290 w 8724900"/>
              <a:gd name="connsiteY2" fmla="*/ 471054 h 1451264"/>
              <a:gd name="connsiteX3" fmla="*/ 3297381 w 8724900"/>
              <a:gd name="connsiteY3" fmla="*/ 1406236 h 1451264"/>
              <a:gd name="connsiteX4" fmla="*/ 4565072 w 8724900"/>
              <a:gd name="connsiteY4" fmla="*/ 533400 h 1451264"/>
              <a:gd name="connsiteX5" fmla="*/ 5936672 w 8724900"/>
              <a:gd name="connsiteY5" fmla="*/ 1447800 h 1451264"/>
              <a:gd name="connsiteX6" fmla="*/ 6892636 w 8724900"/>
              <a:gd name="connsiteY6" fmla="*/ 512618 h 1451264"/>
              <a:gd name="connsiteX7" fmla="*/ 7994072 w 8724900"/>
              <a:gd name="connsiteY7" fmla="*/ 1219200 h 1451264"/>
              <a:gd name="connsiteX8" fmla="*/ 8596745 w 8724900"/>
              <a:gd name="connsiteY8" fmla="*/ 450272 h 1451264"/>
              <a:gd name="connsiteX9" fmla="*/ 8638309 w 8724900"/>
              <a:gd name="connsiteY9" fmla="*/ 387927 h 1451264"/>
              <a:gd name="connsiteX10" fmla="*/ 8077200 w 8724900"/>
              <a:gd name="connsiteY10" fmla="*/ 1052945 h 1451264"/>
              <a:gd name="connsiteX11" fmla="*/ 6892636 w 8724900"/>
              <a:gd name="connsiteY11" fmla="*/ 180109 h 1451264"/>
              <a:gd name="connsiteX12" fmla="*/ 6227618 w 8724900"/>
              <a:gd name="connsiteY12" fmla="*/ 762000 h 1451264"/>
              <a:gd name="connsiteX13" fmla="*/ 6061363 w 8724900"/>
              <a:gd name="connsiteY13" fmla="*/ 949036 h 1451264"/>
              <a:gd name="connsiteX14" fmla="*/ 4689763 w 8724900"/>
              <a:gd name="connsiteY14" fmla="*/ 180109 h 1451264"/>
              <a:gd name="connsiteX15" fmla="*/ 3338945 w 8724900"/>
              <a:gd name="connsiteY15" fmla="*/ 1156854 h 1451264"/>
              <a:gd name="connsiteX16" fmla="*/ 2341418 w 8724900"/>
              <a:gd name="connsiteY16" fmla="*/ 76200 h 1451264"/>
              <a:gd name="connsiteX17" fmla="*/ 1385454 w 8724900"/>
              <a:gd name="connsiteY17" fmla="*/ 699654 h 1451264"/>
              <a:gd name="connsiteX18" fmla="*/ 928254 w 8724900"/>
              <a:gd name="connsiteY18" fmla="*/ 1094509 h 1451264"/>
              <a:gd name="connsiteX19" fmla="*/ 13854 w 8724900"/>
              <a:gd name="connsiteY19" fmla="*/ 824345 h 1451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724900" h="1451264">
                <a:moveTo>
                  <a:pt x="13854" y="824345"/>
                </a:moveTo>
                <a:cubicBezTo>
                  <a:pt x="27708" y="858981"/>
                  <a:pt x="637308" y="1361209"/>
                  <a:pt x="1011381" y="1302327"/>
                </a:cubicBezTo>
                <a:cubicBezTo>
                  <a:pt x="1385454" y="1243445"/>
                  <a:pt x="1877290" y="453736"/>
                  <a:pt x="2258290" y="471054"/>
                </a:cubicBezTo>
                <a:cubicBezTo>
                  <a:pt x="2639290" y="488372"/>
                  <a:pt x="2912917" y="1395845"/>
                  <a:pt x="3297381" y="1406236"/>
                </a:cubicBezTo>
                <a:cubicBezTo>
                  <a:pt x="3681845" y="1416627"/>
                  <a:pt x="4125190" y="526473"/>
                  <a:pt x="4565072" y="533400"/>
                </a:cubicBezTo>
                <a:cubicBezTo>
                  <a:pt x="5004954" y="540327"/>
                  <a:pt x="5548745" y="1451264"/>
                  <a:pt x="5936672" y="1447800"/>
                </a:cubicBezTo>
                <a:cubicBezTo>
                  <a:pt x="6324599" y="1444336"/>
                  <a:pt x="6549736" y="550718"/>
                  <a:pt x="6892636" y="512618"/>
                </a:cubicBezTo>
                <a:cubicBezTo>
                  <a:pt x="7235536" y="474518"/>
                  <a:pt x="7710054" y="1229591"/>
                  <a:pt x="7994072" y="1219200"/>
                </a:cubicBezTo>
                <a:cubicBezTo>
                  <a:pt x="8278090" y="1208809"/>
                  <a:pt x="8489372" y="588817"/>
                  <a:pt x="8596745" y="450272"/>
                </a:cubicBezTo>
                <a:cubicBezTo>
                  <a:pt x="8704118" y="311727"/>
                  <a:pt x="8724900" y="287482"/>
                  <a:pt x="8638309" y="387927"/>
                </a:cubicBezTo>
                <a:cubicBezTo>
                  <a:pt x="8551718" y="488372"/>
                  <a:pt x="8368145" y="1087581"/>
                  <a:pt x="8077200" y="1052945"/>
                </a:cubicBezTo>
                <a:cubicBezTo>
                  <a:pt x="7786255" y="1018309"/>
                  <a:pt x="7200900" y="228600"/>
                  <a:pt x="6892636" y="180109"/>
                </a:cubicBezTo>
                <a:cubicBezTo>
                  <a:pt x="6584372" y="131618"/>
                  <a:pt x="6366163" y="633846"/>
                  <a:pt x="6227618" y="762000"/>
                </a:cubicBezTo>
                <a:cubicBezTo>
                  <a:pt x="6089073" y="890154"/>
                  <a:pt x="6317672" y="1046018"/>
                  <a:pt x="6061363" y="949036"/>
                </a:cubicBezTo>
                <a:cubicBezTo>
                  <a:pt x="5805054" y="852054"/>
                  <a:pt x="5143499" y="145473"/>
                  <a:pt x="4689763" y="180109"/>
                </a:cubicBezTo>
                <a:cubicBezTo>
                  <a:pt x="4236027" y="214745"/>
                  <a:pt x="3730336" y="1174172"/>
                  <a:pt x="3338945" y="1156854"/>
                </a:cubicBezTo>
                <a:cubicBezTo>
                  <a:pt x="2947554" y="1139536"/>
                  <a:pt x="2667000" y="152400"/>
                  <a:pt x="2341418" y="76200"/>
                </a:cubicBezTo>
                <a:cubicBezTo>
                  <a:pt x="2015836" y="0"/>
                  <a:pt x="1620981" y="529936"/>
                  <a:pt x="1385454" y="699654"/>
                </a:cubicBezTo>
                <a:cubicBezTo>
                  <a:pt x="1149927" y="869372"/>
                  <a:pt x="1153390" y="1077191"/>
                  <a:pt x="928254" y="1094509"/>
                </a:cubicBezTo>
                <a:cubicBezTo>
                  <a:pt x="703118" y="1111827"/>
                  <a:pt x="0" y="789709"/>
                  <a:pt x="13854" y="82434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2214554"/>
            <a:ext cx="9144000" cy="2143140"/>
          </a:xfrm>
          <a:prstGeom prst="rect">
            <a:avLst/>
          </a:prstGeom>
          <a:solidFill>
            <a:srgbClr val="0070C0">
              <a:alpha val="5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43"/>
          <p:cNvGrpSpPr/>
          <p:nvPr/>
        </p:nvGrpSpPr>
        <p:grpSpPr>
          <a:xfrm>
            <a:off x="500034" y="4786322"/>
            <a:ext cx="6000792" cy="1700218"/>
            <a:chOff x="500034" y="4786322"/>
            <a:chExt cx="6000792" cy="1700218"/>
          </a:xfrm>
        </p:grpSpPr>
        <p:sp>
          <p:nvSpPr>
            <p:cNvPr id="37" name="Молния 36"/>
            <p:cNvSpPr/>
            <p:nvPr/>
          </p:nvSpPr>
          <p:spPr>
            <a:xfrm flipH="1">
              <a:off x="1414434" y="5572140"/>
              <a:ext cx="1014426" cy="557210"/>
            </a:xfrm>
            <a:prstGeom prst="lightningBol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Молния 37"/>
            <p:cNvSpPr/>
            <p:nvPr/>
          </p:nvSpPr>
          <p:spPr>
            <a:xfrm>
              <a:off x="500034" y="5500702"/>
              <a:ext cx="1071570" cy="571504"/>
            </a:xfrm>
            <a:prstGeom prst="lightningBol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Молния 38"/>
            <p:cNvSpPr/>
            <p:nvPr/>
          </p:nvSpPr>
          <p:spPr>
            <a:xfrm>
              <a:off x="1285852" y="4786322"/>
              <a:ext cx="285752" cy="1214446"/>
            </a:xfrm>
            <a:prstGeom prst="lightningBol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Молния 39"/>
            <p:cNvSpPr/>
            <p:nvPr/>
          </p:nvSpPr>
          <p:spPr>
            <a:xfrm>
              <a:off x="5500694" y="5572140"/>
              <a:ext cx="628648" cy="914400"/>
            </a:xfrm>
            <a:prstGeom prst="lightningBol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Молния 40"/>
            <p:cNvSpPr/>
            <p:nvPr/>
          </p:nvSpPr>
          <p:spPr>
            <a:xfrm flipH="1">
              <a:off x="6072198" y="5143512"/>
              <a:ext cx="428628" cy="1285884"/>
            </a:xfrm>
            <a:prstGeom prst="lightningBol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Молния 41"/>
            <p:cNvSpPr/>
            <p:nvPr/>
          </p:nvSpPr>
          <p:spPr>
            <a:xfrm flipH="1">
              <a:off x="4000496" y="5500702"/>
              <a:ext cx="785818" cy="500066"/>
            </a:xfrm>
            <a:prstGeom prst="lightningBol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Молния 42"/>
            <p:cNvSpPr/>
            <p:nvPr/>
          </p:nvSpPr>
          <p:spPr>
            <a:xfrm>
              <a:off x="3071802" y="5357826"/>
              <a:ext cx="928694" cy="571504"/>
            </a:xfrm>
            <a:prstGeom prst="lightningBol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Игра «Вода, воздух, земля».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286256"/>
            <a:ext cx="9144000" cy="2571744"/>
          </a:xfrm>
          <a:prstGeom prst="rect">
            <a:avLst/>
          </a:prstGeom>
          <a:solidFill>
            <a:srgbClr val="00B050">
              <a:alpha val="58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лако 5"/>
          <p:cNvSpPr/>
          <p:nvPr/>
        </p:nvSpPr>
        <p:spPr>
          <a:xfrm>
            <a:off x="857224" y="857232"/>
            <a:ext cx="1500198" cy="71438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лако 6"/>
          <p:cNvSpPr/>
          <p:nvPr/>
        </p:nvSpPr>
        <p:spPr>
          <a:xfrm>
            <a:off x="6143636" y="928670"/>
            <a:ext cx="1500198" cy="6429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admin\Desktop\Проект\1342038386_water_inhabitants_allclipart.ru_1.webp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10000" contrast="20000"/>
          </a:blip>
          <a:srcRect l="67327" t="35894" b="37657"/>
          <a:stretch>
            <a:fillRect/>
          </a:stretch>
        </p:blipFill>
        <p:spPr bwMode="auto">
          <a:xfrm>
            <a:off x="714348" y="1142984"/>
            <a:ext cx="8143900" cy="534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C:\Users\admin\Desktop\Проект\1342038386_water_inhabitants_allclipart.ru_1.webp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10000" contrast="20000"/>
          </a:blip>
          <a:srcRect l="67327" t="35894" b="37657"/>
          <a:stretch>
            <a:fillRect/>
          </a:stretch>
        </p:blipFill>
        <p:spPr bwMode="auto">
          <a:xfrm>
            <a:off x="0" y="2857496"/>
            <a:ext cx="1857387" cy="12189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C:\Users\admin\Desktop\Проект\i-336.webp"/>
          <p:cNvPicPr>
            <a:picLocks noChangeAspect="1" noChangeArrowheads="1"/>
          </p:cNvPicPr>
          <p:nvPr/>
        </p:nvPicPr>
        <p:blipFill>
          <a:blip r:embed="rId3" cstate="print"/>
          <a:srcRect l="23214" r="28236" b="14285"/>
          <a:stretch>
            <a:fillRect/>
          </a:stretch>
        </p:blipFill>
        <p:spPr bwMode="auto">
          <a:xfrm>
            <a:off x="7500958" y="571480"/>
            <a:ext cx="1401868" cy="1509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 descr="C:\Users\admin\Desktop\Проект\i-336.webp"/>
          <p:cNvPicPr>
            <a:picLocks noChangeAspect="1" noChangeArrowheads="1"/>
          </p:cNvPicPr>
          <p:nvPr/>
        </p:nvPicPr>
        <p:blipFill>
          <a:blip r:embed="rId3" cstate="print"/>
          <a:srcRect l="23214" r="28236" b="14285"/>
          <a:stretch>
            <a:fillRect/>
          </a:stretch>
        </p:blipFill>
        <p:spPr bwMode="auto">
          <a:xfrm>
            <a:off x="1857356" y="785794"/>
            <a:ext cx="6143668" cy="5786478"/>
          </a:xfrm>
          <a:prstGeom prst="rect">
            <a:avLst/>
          </a:prstGeom>
          <a:noFill/>
        </p:spPr>
      </p:pic>
      <p:pic>
        <p:nvPicPr>
          <p:cNvPr id="2052" name="Picture 4" descr="C:\Users\admin\Desktop\Проект\01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652506"/>
            <a:ext cx="4967287" cy="5633974"/>
          </a:xfrm>
          <a:prstGeom prst="rect">
            <a:avLst/>
          </a:prstGeom>
          <a:noFill/>
        </p:spPr>
      </p:pic>
      <p:pic>
        <p:nvPicPr>
          <p:cNvPr id="2053" name="Picture 5" descr="C:\Users\admin\Desktop\Проект\01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4427253"/>
            <a:ext cx="2143108" cy="2430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C:\Users\admin\Desktop\Проект\riba12.webp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</a:blip>
          <a:srcRect/>
          <a:stretch>
            <a:fillRect/>
          </a:stretch>
        </p:blipFill>
        <p:spPr bwMode="auto">
          <a:xfrm>
            <a:off x="857224" y="857232"/>
            <a:ext cx="7850101" cy="5605463"/>
          </a:xfrm>
          <a:prstGeom prst="rect">
            <a:avLst/>
          </a:prstGeom>
          <a:noFill/>
        </p:spPr>
      </p:pic>
      <p:pic>
        <p:nvPicPr>
          <p:cNvPr id="2055" name="Picture 7" descr="C:\Users\admin\Desktop\Проект\riba12.webp"/>
          <p:cNvPicPr>
            <a:picLocks noChangeAspect="1" noChangeArrowheads="1"/>
          </p:cNvPicPr>
          <p:nvPr/>
        </p:nvPicPr>
        <p:blipFill>
          <a:blip r:embed="rId5" cstate="print"/>
          <a:srcRect l="8162" r="9184"/>
          <a:stretch>
            <a:fillRect/>
          </a:stretch>
        </p:blipFill>
        <p:spPr bwMode="auto">
          <a:xfrm>
            <a:off x="3357554" y="2428868"/>
            <a:ext cx="1928826" cy="16663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C:\Users\admin\Desktop\Проект\201109151500_1827222_640px.webp"/>
          <p:cNvPicPr>
            <a:picLocks noChangeAspect="1" noChangeArrowheads="1"/>
          </p:cNvPicPr>
          <p:nvPr/>
        </p:nvPicPr>
        <p:blipFill>
          <a:blip r:embed="rId6" cstate="print"/>
          <a:srcRect r="8984" b="8563"/>
          <a:stretch>
            <a:fillRect/>
          </a:stretch>
        </p:blipFill>
        <p:spPr bwMode="auto">
          <a:xfrm>
            <a:off x="1142976" y="571480"/>
            <a:ext cx="6977090" cy="5946997"/>
          </a:xfrm>
          <a:prstGeom prst="rect">
            <a:avLst/>
          </a:prstGeom>
          <a:noFill/>
        </p:spPr>
      </p:pic>
      <p:pic>
        <p:nvPicPr>
          <p:cNvPr id="2057" name="Picture 9" descr="C:\Users\admin\Desktop\Проект\201109151500_1827222_640px.webp"/>
          <p:cNvPicPr>
            <a:picLocks noChangeAspect="1" noChangeArrowheads="1"/>
          </p:cNvPicPr>
          <p:nvPr/>
        </p:nvPicPr>
        <p:blipFill>
          <a:blip r:embed="rId6" cstate="print"/>
          <a:srcRect l="12041" r="9424" b="15180"/>
          <a:stretch>
            <a:fillRect/>
          </a:stretch>
        </p:blipFill>
        <p:spPr bwMode="auto">
          <a:xfrm>
            <a:off x="3428992" y="4857760"/>
            <a:ext cx="1811736" cy="16601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7" cstate="print"/>
          <a:srcRect l="10315" t="10000"/>
          <a:stretch>
            <a:fillRect/>
          </a:stretch>
        </p:blipFill>
        <p:spPr bwMode="auto">
          <a:xfrm>
            <a:off x="1000100" y="714356"/>
            <a:ext cx="7307138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42918"/>
            <a:ext cx="2095488" cy="15719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28662" y="857232"/>
            <a:ext cx="7664877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29058" y="714356"/>
            <a:ext cx="1214445" cy="860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1" cstate="print">
            <a:lum contrast="20000"/>
          </a:blip>
          <a:srcRect t="53750" r="18309" b="6875"/>
          <a:stretch>
            <a:fillRect/>
          </a:stretch>
        </p:blipFill>
        <p:spPr bwMode="auto">
          <a:xfrm>
            <a:off x="785786" y="1928802"/>
            <a:ext cx="726079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15"/>
          <p:cNvPicPr>
            <a:picLocks noChangeAspect="1" noChangeArrowheads="1"/>
          </p:cNvPicPr>
          <p:nvPr/>
        </p:nvPicPr>
        <p:blipFill>
          <a:blip r:embed="rId11" cstate="print">
            <a:lum contrast="20000"/>
          </a:blip>
          <a:srcRect t="53750" r="18309" b="6875"/>
          <a:stretch>
            <a:fillRect/>
          </a:stretch>
        </p:blipFill>
        <p:spPr bwMode="auto">
          <a:xfrm>
            <a:off x="357158" y="5643578"/>
            <a:ext cx="1518922" cy="866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2" cstate="print">
            <a:lum bright="20000"/>
          </a:blip>
          <a:srcRect l="11640" t="13457" r="6348"/>
          <a:stretch>
            <a:fillRect/>
          </a:stretch>
        </p:blipFill>
        <p:spPr bwMode="auto">
          <a:xfrm>
            <a:off x="1214414" y="714356"/>
            <a:ext cx="7213703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17"/>
          <p:cNvPicPr>
            <a:picLocks noChangeAspect="1" noChangeArrowheads="1"/>
          </p:cNvPicPr>
          <p:nvPr/>
        </p:nvPicPr>
        <p:blipFill>
          <a:blip r:embed="rId12" cstate="print">
            <a:lum bright="20000"/>
          </a:blip>
          <a:srcRect l="11640" t="13457" r="6348"/>
          <a:stretch>
            <a:fillRect/>
          </a:stretch>
        </p:blipFill>
        <p:spPr bwMode="auto">
          <a:xfrm>
            <a:off x="6500826" y="2643182"/>
            <a:ext cx="2000264" cy="16045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0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5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0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2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2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5" dur="2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2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2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0" dur="2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Проект\9.web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Проект\395636.webp"/>
          <p:cNvPicPr>
            <a:picLocks noChangeAspect="1" noChangeArrowheads="1"/>
          </p:cNvPicPr>
          <p:nvPr/>
        </p:nvPicPr>
        <p:blipFill>
          <a:blip r:embed="rId2" cstate="print"/>
          <a:srcRect l="5432" t="5240" r="6106" b="41047"/>
          <a:stretch>
            <a:fillRect/>
          </a:stretch>
        </p:blipFill>
        <p:spPr bwMode="auto">
          <a:xfrm>
            <a:off x="0" y="285727"/>
            <a:ext cx="9144000" cy="6577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Проект\x_b094c135.webp"/>
          <p:cNvPicPr>
            <a:picLocks noChangeAspect="1" noChangeArrowheads="1"/>
          </p:cNvPicPr>
          <p:nvPr/>
        </p:nvPicPr>
        <p:blipFill>
          <a:blip r:embed="rId2" cstate="print"/>
          <a:srcRect b="4297"/>
          <a:stretch>
            <a:fillRect/>
          </a:stretch>
        </p:blipFill>
        <p:spPr bwMode="auto">
          <a:xfrm>
            <a:off x="1071538" y="1"/>
            <a:ext cx="750099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58204" cy="98755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Планета Земля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admin\Desktop\Проект\x_2045d557.webp"/>
          <p:cNvPicPr>
            <a:picLocks noChangeAspect="1" noChangeArrowheads="1"/>
          </p:cNvPicPr>
          <p:nvPr/>
        </p:nvPicPr>
        <p:blipFill>
          <a:blip r:embed="rId2" cstate="print"/>
          <a:srcRect l="4348" t="2224" r="3261" b="2788"/>
          <a:stretch>
            <a:fillRect/>
          </a:stretch>
        </p:blipFill>
        <p:spPr bwMode="auto">
          <a:xfrm>
            <a:off x="1571604" y="1214422"/>
            <a:ext cx="6072230" cy="5286412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ект\post-23601-0-31769900-1304397990_thum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686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Проект\P1250972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1" y="297059"/>
            <a:ext cx="9144000" cy="6098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Проект\obshestvo_3018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81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Проект\202002_458038.jpg"/>
          <p:cNvPicPr>
            <a:picLocks noChangeAspect="1" noChangeArrowheads="1"/>
          </p:cNvPicPr>
          <p:nvPr/>
        </p:nvPicPr>
        <p:blipFill>
          <a:blip r:embed="rId2" cstate="print"/>
          <a:srcRect l="10800" t="23381" r="18400" b="10072"/>
          <a:stretch>
            <a:fillRect/>
          </a:stretch>
        </p:blipFill>
        <p:spPr bwMode="auto">
          <a:xfrm>
            <a:off x="-1" y="0"/>
            <a:ext cx="5467823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admin\Desktop\Проект\787db239e386cab552e323fd49de5ad2.jpg"/>
          <p:cNvPicPr>
            <a:picLocks noChangeAspect="1" noChangeArrowheads="1"/>
          </p:cNvPicPr>
          <p:nvPr/>
        </p:nvPicPr>
        <p:blipFill>
          <a:blip r:embed="rId3" cstate="print"/>
          <a:srcRect l="5172" t="27587" r="24997" b="13790"/>
          <a:stretch>
            <a:fillRect/>
          </a:stretch>
        </p:blipFill>
        <p:spPr bwMode="auto">
          <a:xfrm>
            <a:off x="3428992" y="3259663"/>
            <a:ext cx="5715008" cy="3598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Проект\x_b89593e8.web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Проект\x_2045d557.webp"/>
          <p:cNvPicPr>
            <a:picLocks noChangeAspect="1" noChangeArrowheads="1"/>
          </p:cNvPicPr>
          <p:nvPr/>
        </p:nvPicPr>
        <p:blipFill>
          <a:blip r:embed="rId2" cstate="print"/>
          <a:srcRect l="4348" t="2224" r="3261" b="2788"/>
          <a:stretch>
            <a:fillRect/>
          </a:stretch>
        </p:blipFill>
        <p:spPr bwMode="auto">
          <a:xfrm>
            <a:off x="2714612" y="642918"/>
            <a:ext cx="6072230" cy="5286412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217" name="Picture 1" descr="C:\Users\admin\Desktop\Проект\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285992"/>
            <a:ext cx="1950996" cy="35361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admin\Desktop\Проект\Картинки\1207620896_hudoz2_11.web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254732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black">
          <a:xfrm>
            <a:off x="928662" y="538378"/>
            <a:ext cx="7358082" cy="63196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85720" y="0"/>
            <a:ext cx="84296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Все  в  наших руках!!!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428736"/>
            <a:ext cx="3382442" cy="4357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995449">
            <a:off x="1540949" y="-75308"/>
            <a:ext cx="2756488" cy="20673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3750" t="5329" r="4374" b="6749"/>
          <a:stretch>
            <a:fillRect/>
          </a:stretch>
        </p:blipFill>
        <p:spPr bwMode="auto">
          <a:xfrm>
            <a:off x="0" y="3214686"/>
            <a:ext cx="2944387" cy="19829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18209">
            <a:off x="33352" y="540562"/>
            <a:ext cx="2600610" cy="19504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0013-024-Mnogie-ptitsy-uletajut-na-jug-v-teplye-strany[1]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73380">
            <a:off x="3977208" y="96387"/>
            <a:ext cx="2488458" cy="16379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0_e302_1e6c21cd_XL[1].jpg"/>
          <p:cNvPicPr>
            <a:picLocks noChangeAspect="1"/>
          </p:cNvPicPr>
          <p:nvPr/>
        </p:nvPicPr>
        <p:blipFill>
          <a:blip r:embed="rId7" cstate="print"/>
          <a:srcRect l="13462" t="9231" r="10384"/>
          <a:stretch>
            <a:fillRect/>
          </a:stretch>
        </p:blipFill>
        <p:spPr>
          <a:xfrm rot="11135601">
            <a:off x="3924957" y="4809118"/>
            <a:ext cx="2776531" cy="21434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3461628[1].jpg"/>
          <p:cNvPicPr>
            <a:picLocks noChangeAspect="1"/>
          </p:cNvPicPr>
          <p:nvPr/>
        </p:nvPicPr>
        <p:blipFill>
          <a:blip r:embed="rId8" cstate="print"/>
          <a:srcRect l="34063" t="40095" r="17187" b="13207"/>
          <a:stretch>
            <a:fillRect/>
          </a:stretch>
        </p:blipFill>
        <p:spPr>
          <a:xfrm rot="20111743">
            <a:off x="5625037" y="125774"/>
            <a:ext cx="3071834" cy="19494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1257670139_trava[1]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179304">
            <a:off x="-45900" y="4626581"/>
            <a:ext cx="2856913" cy="21492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f_13775213[1].jpg"/>
          <p:cNvPicPr>
            <a:picLocks noChangeAspect="1"/>
          </p:cNvPicPr>
          <p:nvPr/>
        </p:nvPicPr>
        <p:blipFill>
          <a:blip r:embed="rId10" cstate="print"/>
          <a:srcRect t="30000" r="9374"/>
          <a:stretch>
            <a:fillRect/>
          </a:stretch>
        </p:blipFill>
        <p:spPr>
          <a:xfrm rot="21356644">
            <a:off x="6157453" y="4458607"/>
            <a:ext cx="2921861" cy="19325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girafe_sentinelles[1]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1102798">
            <a:off x="6145931" y="2625145"/>
            <a:ext cx="2857500" cy="2143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51721728_2097[1]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0330145">
            <a:off x="1949422" y="4932899"/>
            <a:ext cx="2643059" cy="19586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0894347">
            <a:off x="6198919" y="1406590"/>
            <a:ext cx="2781441" cy="1892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Зима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402812">
            <a:off x="107778" y="1863524"/>
            <a:ext cx="2667024" cy="20002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Проект\47732463.gif"/>
          <p:cNvPicPr>
            <a:picLocks noChangeAspect="1" noChangeArrowheads="1" noCrop="1"/>
          </p:cNvPicPr>
          <p:nvPr/>
        </p:nvPicPr>
        <p:blipFill>
          <a:blip r:embed="rId2" cstate="print">
            <a:lum bright="10000" contrast="-10000"/>
          </a:blip>
          <a:srcRect/>
          <a:stretch>
            <a:fillRect/>
          </a:stretch>
        </p:blipFill>
        <p:spPr bwMode="auto">
          <a:xfrm>
            <a:off x="-13567" y="0"/>
            <a:ext cx="915756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admin\Desktop\Проект\p30_zagryaznenie.webp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t="22557"/>
          <a:stretch>
            <a:fillRect/>
          </a:stretch>
        </p:blipFill>
        <p:spPr bwMode="auto">
          <a:xfrm>
            <a:off x="3486278" y="0"/>
            <a:ext cx="5657722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admin\Desktop\Проект\pitevaya-voda-krivogo-roga-v-opasnosti_500.webp"/>
          <p:cNvPicPr>
            <a:picLocks noChangeAspect="1" noChangeArrowheads="1"/>
          </p:cNvPicPr>
          <p:nvPr/>
        </p:nvPicPr>
        <p:blipFill>
          <a:blip r:embed="rId4" cstate="print"/>
          <a:srcRect t="27778"/>
          <a:stretch>
            <a:fillRect/>
          </a:stretch>
        </p:blipFill>
        <p:spPr bwMode="auto">
          <a:xfrm>
            <a:off x="0" y="3571876"/>
            <a:ext cx="5403835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admin\Desktop\Проект\2cr7i14.webp"/>
          <p:cNvPicPr>
            <a:picLocks noChangeAspect="1" noChangeArrowheads="1"/>
          </p:cNvPicPr>
          <p:nvPr/>
        </p:nvPicPr>
        <p:blipFill>
          <a:blip r:embed="rId5" cstate="print"/>
          <a:srcRect l="24286" t="13541" r="20000"/>
          <a:stretch>
            <a:fillRect/>
          </a:stretch>
        </p:blipFill>
        <p:spPr bwMode="auto">
          <a:xfrm>
            <a:off x="5429224" y="3300402"/>
            <a:ext cx="3714776" cy="3557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 r="41250" b="24871"/>
          <a:stretch>
            <a:fillRect/>
          </a:stretch>
        </p:blipFill>
        <p:spPr bwMode="auto">
          <a:xfrm>
            <a:off x="1" y="0"/>
            <a:ext cx="3643286" cy="3348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admin\Desktop\Проект\707708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r="23828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5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C:\Users\admin\Desktop\Проект\e62d4dadde7f89c5ffd742892863f6c4.web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52781"/>
            <a:ext cx="4811235" cy="3605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admin\Desktop\Проект\article_image-image-article.webp"/>
          <p:cNvPicPr>
            <a:picLocks noChangeAspect="1" noChangeArrowheads="1"/>
          </p:cNvPicPr>
          <p:nvPr/>
        </p:nvPicPr>
        <p:blipFill>
          <a:blip r:embed="rId3" cstate="print"/>
          <a:srcRect l="27118" t="15744"/>
          <a:stretch>
            <a:fillRect/>
          </a:stretch>
        </p:blipFill>
        <p:spPr bwMode="auto">
          <a:xfrm>
            <a:off x="4825964" y="3532873"/>
            <a:ext cx="4318036" cy="3325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762500" cy="3571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0"/>
            <a:ext cx="4336978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3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3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admin\Desktop\Проект\1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0"/>
            <a:ext cx="492922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'Универсальная'">
  <a:themeElements>
    <a:clrScheme name="Korea03">
      <a:dk1>
        <a:srgbClr val="000000"/>
      </a:dk1>
      <a:lt1>
        <a:srgbClr val="FFFFFF"/>
      </a:lt1>
      <a:dk2>
        <a:srgbClr val="0362B9"/>
      </a:dk2>
      <a:lt2>
        <a:srgbClr val="BCE7FA"/>
      </a:lt2>
      <a:accent1>
        <a:srgbClr val="3DB5DB"/>
      </a:accent1>
      <a:accent2>
        <a:srgbClr val="DF9B29"/>
      </a:accent2>
      <a:accent3>
        <a:srgbClr val="6699FF"/>
      </a:accent3>
      <a:accent4>
        <a:srgbClr val="D361AA"/>
      </a:accent4>
      <a:accent5>
        <a:srgbClr val="A3D75D"/>
      </a:accent5>
      <a:accent6>
        <a:srgbClr val="D36161"/>
      </a:accent6>
      <a:hlink>
        <a:srgbClr val="FF9933"/>
      </a:hlink>
      <a:folHlink>
        <a:srgbClr val="FF3399"/>
      </a:folHlink>
    </a:clrScheme>
    <a:fontScheme name="Korea03">
      <a:majorFont>
        <a:latin typeface="Corbel"/>
        <a:ea typeface=""/>
        <a:cs typeface=""/>
        <a:font script="Jpan" typeface="HG創英角ｺﾞｼｯｸUB"/>
        <a:font script="Hang" typeface="맑은 고딕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w Cen MT"/>
        <a:ea typeface=""/>
        <a:cs typeface=""/>
        <a:font script="Jpan" typeface="HGｺﾞｼｯｸE"/>
        <a:font script="Hang" typeface="휴먼모음T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Korea03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hade val="100000"/>
                <a:satMod val="115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rgbClr val="000000">
                <a:alpha val="48000"/>
              </a:srgbClr>
            </a:outerShdw>
          </a:effectLst>
        </a:effectStyle>
        <a:effectStyle>
          <a:effectLst>
            <a:outerShdw blurRad="57150" dist="38100" dir="5400000" algn="ctr" rotWithShape="0">
              <a:srgbClr val="000000">
                <a:alpha val="48000"/>
              </a:srgbClr>
            </a:outerShdw>
          </a:effectLst>
        </a:effectStyle>
        <a:effectStyle>
          <a:effectLst>
            <a:outerShdw blurRad="57150" dist="3810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985</TotalTime>
  <Words>24</Words>
  <Application>Microsoft Office PowerPoint</Application>
  <PresentationFormat>Экран (4:3)</PresentationFormat>
  <Paragraphs>5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'Универсальная'</vt:lpstr>
      <vt:lpstr>« Спасатели окружающего мира».</vt:lpstr>
      <vt:lpstr>Планета Земля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Игра «Вода, воздух, земля».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Alena</dc:creator>
  <cp:lastModifiedBy>admin</cp:lastModifiedBy>
  <cp:revision>89</cp:revision>
  <dcterms:created xsi:type="dcterms:W3CDTF">2009-07-08T23:23:12Z</dcterms:created>
  <dcterms:modified xsi:type="dcterms:W3CDTF">2014-03-17T06:48:09Z</dcterms:modified>
</cp:coreProperties>
</file>