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79" r:id="rId3"/>
    <p:sldId id="264" r:id="rId4"/>
    <p:sldId id="262" r:id="rId5"/>
    <p:sldId id="261" r:id="rId6"/>
    <p:sldId id="267" r:id="rId7"/>
    <p:sldId id="266" r:id="rId8"/>
    <p:sldId id="265" r:id="rId9"/>
    <p:sldId id="269" r:id="rId10"/>
    <p:sldId id="272" r:id="rId11"/>
    <p:sldId id="271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000B"/>
    <a:srgbClr val="29364B"/>
    <a:srgbClr val="481419"/>
    <a:srgbClr val="006CFF"/>
    <a:srgbClr val="0041B6"/>
    <a:srgbClr val="F9D600"/>
    <a:srgbClr val="324057"/>
    <a:srgbClr val="00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708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CB5AEA-C9DF-44A2-8FB1-553F32D476B5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273D36-D9A7-455A-A1DF-2A9191915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25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92964-823E-4F20-B6F8-DFA6E3E91955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0D662-E0C5-4F81-804B-BEC05A3B0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2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94FF5-5375-4086-A132-5E27DBDF29A9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020A8-D1D2-44F7-995F-77DFB6C22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4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6D98-22AB-4CF0-8A39-C821AC0883E1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13B1E-4CBB-438B-A8E4-D13521183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4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EBB04-A9A2-48EC-9B07-D76F4A8D4872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CAB6-41B2-4171-A22F-DC9FB4DDA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4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1DFE8-88F7-4E34-8686-AC880ACE7086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632B8-4998-4F15-BFED-7E6B252FD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2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51E04-7CF8-4EEF-87B9-3FD1F9A8907A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99985-D209-433B-8C61-ADBE7DCB6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9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CD3AB-C8A5-477D-A46A-B56693A2C44B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3B1A-3BE7-43D1-B147-203349BFA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7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75247-E18B-4B9B-A39B-A60E9CB950C4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9561E-61B0-4E9A-BDB9-0F833A871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6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F299-EBBB-40CC-B9C8-AA73EEF52CDB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9B5C0-C925-4D7B-A004-6A2D73B62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1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6B85-165B-4341-A685-CB736DC807B9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B02A-A8CF-42BF-B109-D27FBAD1F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1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A4B1-961C-4863-95A3-06549375E4DE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8B800-76AC-4C88-8E9A-02E467793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1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6113" y="1465263"/>
            <a:ext cx="78692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351D85-D7BE-435C-B789-C7A454B2CE87}" type="datetimeFigureOut">
              <a:rPr lang="en-US"/>
              <a:pPr>
                <a:defRPr/>
              </a:pPr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43CDA9-0FBC-4F1D-8799-3CB80A1BE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0"/>
            <a:ext cx="78867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-421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308610" y="4168762"/>
            <a:ext cx="6052608" cy="162098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6600" b="1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endParaRPr lang="ru-RU" sz="66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endParaRPr lang="ru-RU" sz="6600" b="1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6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+mn-lt"/>
              </a:rPr>
              <a:t>ВПР </a:t>
            </a:r>
            <a:r>
              <a:rPr lang="ru-RU" sz="6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+mn-lt"/>
              </a:rPr>
              <a:t>по математике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6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+mn-lt"/>
              </a:rPr>
              <a:t>(5кл)</a:t>
            </a:r>
            <a:endParaRPr lang="en-US" sz="66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pic>
        <p:nvPicPr>
          <p:cNvPr id="2052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5040313"/>
            <a:ext cx="1330325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12614" y="170210"/>
            <a:ext cx="1495425" cy="119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207963" y="0"/>
            <a:ext cx="8936037" cy="5818188"/>
          </a:xfrm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687638" y="5926138"/>
            <a:ext cx="6153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382588" y="1177636"/>
            <a:ext cx="7869237" cy="1089315"/>
          </a:xfrm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53225" y="2428875"/>
            <a:ext cx="2390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0400" y="3440113"/>
            <a:ext cx="8123382" cy="1977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FF0000"/>
                </a:solidFill>
              </a:rPr>
              <a:t>Задание №12</a:t>
            </a:r>
          </a:p>
        </p:txBody>
      </p:sp>
      <p:pic>
        <p:nvPicPr>
          <p:cNvPr id="14339" name="Содержимое 3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619125" y="1036638"/>
            <a:ext cx="7869238" cy="4016375"/>
          </a:xfrm>
        </p:spPr>
      </p:pic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98804" y="579885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757238" y="463549"/>
            <a:ext cx="7869237" cy="1088159"/>
          </a:xfrm>
        </p:spPr>
      </p:pic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3455" y="1925782"/>
            <a:ext cx="7606145" cy="404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40327" y="349250"/>
            <a:ext cx="7910946" cy="1424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715386" y="2808720"/>
            <a:ext cx="7869237" cy="31051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534988" y="1482724"/>
            <a:ext cx="7869237" cy="30892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715963" y="0"/>
            <a:ext cx="7869237" cy="1801091"/>
          </a:xfrm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" y="3009900"/>
            <a:ext cx="8146473" cy="2753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FF0000"/>
                </a:solidFill>
              </a:rPr>
              <a:t>Источники: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i="1" smtClean="0">
                <a:solidFill>
                  <a:srgbClr val="0070C0"/>
                </a:solidFill>
              </a:rPr>
              <a:t>Шаблон сайта «ЗНАНИО»</a:t>
            </a:r>
          </a:p>
          <a:p>
            <a:pPr eaLnBrk="1" hangingPunct="1"/>
            <a:r>
              <a:rPr lang="ru-RU" i="1" smtClean="0">
                <a:solidFill>
                  <a:srgbClr val="0070C0"/>
                </a:solidFill>
              </a:rPr>
              <a:t>Текст работы   взят из книги  </a:t>
            </a:r>
          </a:p>
          <a:p>
            <a:pPr eaLnBrk="1" hangingPunct="1"/>
            <a:endParaRPr lang="ru-RU" smtClean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2679700"/>
            <a:ext cx="19621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913" y="2892425"/>
            <a:ext cx="2868612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/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43775" y="682829"/>
            <a:ext cx="1495425" cy="119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FF0000"/>
                </a:solidFill>
              </a:rPr>
              <a:t>Цель: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000" i="1" smtClean="0">
                <a:solidFill>
                  <a:srgbClr val="002060"/>
                </a:solidFill>
              </a:rPr>
              <a:t>Познакомить уч-ся с подробным разбором заданий ВПР по математике ;</a:t>
            </a:r>
          </a:p>
          <a:p>
            <a:pPr eaLnBrk="1" hangingPunct="1"/>
            <a:r>
              <a:rPr lang="ru-RU" sz="4000" i="1" smtClean="0">
                <a:solidFill>
                  <a:srgbClr val="002060"/>
                </a:solidFill>
              </a:rPr>
              <a:t>Развивать мышление и логику учащихся.</a:t>
            </a:r>
          </a:p>
          <a:p>
            <a:pPr eaLnBrk="1" hangingPunct="1"/>
            <a:r>
              <a:rPr lang="ru-RU" sz="4000" i="1" smtClean="0">
                <a:solidFill>
                  <a:srgbClr val="002060"/>
                </a:solidFill>
              </a:rPr>
              <a:t>Выявить задания, вызывающие  наибольшие затруднения.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0070C0"/>
                </a:solidFill>
              </a:rPr>
              <a:t>Задание №1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341313" y="1160463"/>
            <a:ext cx="7869237" cy="1416482"/>
          </a:xfr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96925" y="4181475"/>
            <a:ext cx="7404966" cy="1789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457950" y="2722563"/>
            <a:ext cx="2047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FF0000"/>
                </a:solidFill>
              </a:rPr>
              <a:t>Задание №4</a:t>
            </a:r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508000" y="946149"/>
            <a:ext cx="7869238" cy="965777"/>
          </a:xfr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13575" y="1947574"/>
            <a:ext cx="1657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712788" y="2754312"/>
            <a:ext cx="7974012" cy="130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088" y="4308475"/>
            <a:ext cx="77882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35738" y="5672138"/>
            <a:ext cx="17526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FF0000"/>
                </a:solidFill>
              </a:rPr>
              <a:t>Задание №6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300038" y="872836"/>
            <a:ext cx="7869237" cy="1357602"/>
          </a:xfr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700549" y="2425123"/>
            <a:ext cx="21431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15925" y="3373437"/>
            <a:ext cx="8204200" cy="227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FF0000"/>
                </a:solidFill>
              </a:rPr>
              <a:t>Задание №8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534988" y="915988"/>
            <a:ext cx="7869237" cy="1397721"/>
          </a:xfr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441498" y="2385868"/>
            <a:ext cx="24669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5018" y="3452813"/>
            <a:ext cx="7562418" cy="296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rgbClr val="FF0000"/>
                </a:solidFill>
              </a:rPr>
              <a:t>Задание №9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382588" y="1219200"/>
            <a:ext cx="7869237" cy="1120775"/>
          </a:xfrm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60297" y="2510993"/>
            <a:ext cx="19145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5586" y="3842184"/>
            <a:ext cx="6915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FF0000"/>
                </a:solidFill>
              </a:rPr>
              <a:t>ЗАДАНИЕ №10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304800" y="1445058"/>
            <a:ext cx="8355013" cy="3279775"/>
          </a:xfr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8745" y="5545138"/>
            <a:ext cx="22764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258763" y="1289050"/>
            <a:ext cx="7869237" cy="2410114"/>
          </a:xfrm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12907" y="3904241"/>
            <a:ext cx="8329613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</TotalTime>
  <Words>65</Words>
  <Application>Microsoft Office PowerPoint</Application>
  <PresentationFormat>Экран (4:3)</PresentationFormat>
  <Paragraphs>19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Презентация PowerPoint</vt:lpstr>
      <vt:lpstr>Цель:</vt:lpstr>
      <vt:lpstr>Задание №1</vt:lpstr>
      <vt:lpstr>Задание №4</vt:lpstr>
      <vt:lpstr>Задание №6</vt:lpstr>
      <vt:lpstr>Задание №8</vt:lpstr>
      <vt:lpstr>Задание №9</vt:lpstr>
      <vt:lpstr>ЗАДАНИЕ №10</vt:lpstr>
      <vt:lpstr>Презентация PowerPoint</vt:lpstr>
      <vt:lpstr>Презентация PowerPoint</vt:lpstr>
      <vt:lpstr>Презентация PowerPoint</vt:lpstr>
      <vt:lpstr>Задание №12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Источники: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о</cp:lastModifiedBy>
  <cp:revision>92</cp:revision>
  <dcterms:created xsi:type="dcterms:W3CDTF">2016-11-18T14:12:19Z</dcterms:created>
  <dcterms:modified xsi:type="dcterms:W3CDTF">2022-01-30T19:27:30Z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915079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