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72" r:id="rId9"/>
    <p:sldId id="270" r:id="rId10"/>
    <p:sldId id="27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3573016"/>
            <a:ext cx="6190456" cy="1445546"/>
          </a:xfrm>
        </p:spPr>
        <p:txBody>
          <a:bodyPr/>
          <a:lstStyle/>
          <a:p>
            <a:r>
              <a:rPr lang="ru-RU" dirty="0"/>
              <a:t>         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620688"/>
            <a:ext cx="7920880" cy="4104456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  <a:r>
              <a:rPr lang="ru-RU" sz="4800" dirty="0">
                <a:latin typeface="Arial" panose="020B0604020202020204" pitchFamily="34" charset="0"/>
                <a:cs typeface="Arial" panose="020B0604020202020204" pitchFamily="34" charset="0"/>
              </a:rPr>
              <a:t>День Здоровья.</a:t>
            </a:r>
          </a:p>
          <a:p>
            <a:r>
              <a:rPr lang="ru-RU" sz="48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Профилактика новой  </a:t>
            </a:r>
            <a:r>
              <a:rPr lang="ru-RU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коронавирусной</a:t>
            </a:r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  инфекции</a:t>
            </a: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МБОУ Лицей г. Азова.</a:t>
            </a:r>
          </a:p>
          <a:p>
            <a:r>
              <a:rPr lang="ru-RU" dirty="0"/>
              <a:t>  </a:t>
            </a:r>
          </a:p>
          <a:p>
            <a:endParaRPr lang="ru-RU" dirty="0"/>
          </a:p>
          <a:p>
            <a:r>
              <a:rPr lang="ru-RU" dirty="0"/>
              <a:t>                                                         </a:t>
            </a:r>
          </a:p>
        </p:txBody>
      </p:sp>
      <p:pic>
        <p:nvPicPr>
          <p:cNvPr id="1027" name="Picture 3" descr="C:\Users\masha\Desktop\РАЗРАБОТКИ\Классный час\4147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36912"/>
            <a:ext cx="3958903" cy="377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284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Спасибо за внимание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496255"/>
            <a:ext cx="4219103" cy="3880608"/>
          </a:xfrm>
        </p:spPr>
      </p:pic>
    </p:spTree>
    <p:extLst>
      <p:ext uri="{BB962C8B-B14F-4D97-AF65-F5344CB8AC3E}">
        <p14:creationId xmlns:p14="http://schemas.microsoft.com/office/powerpoint/2010/main" val="1857194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  Факты о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коронавирусе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был впервые открыт ы 1960 году</a:t>
            </a:r>
          </a:p>
          <a:p>
            <a:pPr marL="82296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получил свое название из-за ворсинок на своей оболочке, стремящихся в различные стороны и напоминающих корону</a:t>
            </a:r>
          </a:p>
        </p:txBody>
      </p:sp>
      <p:pic>
        <p:nvPicPr>
          <p:cNvPr id="2050" name="Picture 2" descr="C:\Users\masha\Desktop\РАЗРАБОТКИ\Классный час\corona virus small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149080"/>
            <a:ext cx="2062188" cy="200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asha\Desktop\РАЗРАБОТКИ\Классный час\coronavirus_2019-ncov_sars-cov-2_07.jpg.crdownlo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653136"/>
            <a:ext cx="3650432" cy="205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45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Структура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коронавирсуа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 descr="C:\Users\masha\Desktop\РАЗРАБОТКИ\Классный час\image-27-01-20-10-17-8-1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876" y="1447800"/>
            <a:ext cx="5483797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926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Пути передачи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коронавируса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воздушно-капельный(выделение вируса происходит при кашле, чихании, разговоре) </a:t>
            </a:r>
          </a:p>
          <a:p>
            <a:pPr marL="82296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контактно-бытовой  (через поверхности, предметы обихода)</a:t>
            </a:r>
          </a:p>
          <a:p>
            <a:endParaRPr lang="ru-RU" dirty="0"/>
          </a:p>
        </p:txBody>
      </p:sp>
      <p:pic>
        <p:nvPicPr>
          <p:cNvPr id="6146" name="Picture 2" descr="C:\Users\masha\Desktop\РАЗРАБОТКИ\Классный час\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97152"/>
            <a:ext cx="2524125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masha\Desktop\РАЗРАБОТКИ\Классный час\25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560" y="4608191"/>
            <a:ext cx="271462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718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Основные симптомы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COVID-19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— повышение температуры тела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— сухой кашель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— утомляемость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 algn="r">
              <a:buNone/>
            </a:pPr>
            <a:r>
              <a:rPr lang="ru-RU" dirty="0"/>
              <a:t>  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Немедленно обратиться к врачу, если  у вас повысилась температура, появились одышка, кашель, боль в грудной клетке, нарушения речи или движения.</a:t>
            </a:r>
          </a:p>
          <a:p>
            <a:pPr algn="r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Picture 3" descr="C:\Users\masha\Desktop\РАЗРАБОТКИ\Классный час\2519241_15663797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221088"/>
            <a:ext cx="828675" cy="198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525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Профилактика </a:t>
            </a:r>
            <a:r>
              <a:rPr lang="ru-RU" dirty="0" err="1"/>
              <a:t>коронавируса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196752"/>
            <a:ext cx="7890080" cy="5051648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endParaRPr lang="ru-RU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r>
              <a:rPr lang="ru-RU" sz="3100" dirty="0">
                <a:latin typeface="Arial" panose="020B0604020202020204" pitchFamily="34" charset="0"/>
                <a:cs typeface="Arial" panose="020B0604020202020204" pitchFamily="34" charset="0"/>
              </a:rPr>
              <a:t>— главное — </a:t>
            </a:r>
            <a:r>
              <a:rPr lang="ru-RU" sz="3100" b="1" dirty="0">
                <a:latin typeface="Arial" panose="020B0604020202020204" pitchFamily="34" charset="0"/>
                <a:cs typeface="Arial" panose="020B0604020202020204" pitchFamily="34" charset="0"/>
              </a:rPr>
              <a:t>следовать правилам гигиены</a:t>
            </a:r>
            <a:r>
              <a:rPr lang="ru-RU" sz="3100" dirty="0">
                <a:latin typeface="Arial" panose="020B0604020202020204" pitchFamily="34" charset="0"/>
                <a:cs typeface="Arial" panose="020B0604020202020204" pitchFamily="34" charset="0"/>
              </a:rPr>
              <a:t>. Мойте руки или пользуйтесь спиртовыми гелями, спреями и антисептическими салфетками</a:t>
            </a:r>
          </a:p>
          <a:p>
            <a:pPr marL="82296" indent="0">
              <a:buNone/>
            </a:pPr>
            <a:endParaRPr lang="ru-RU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r>
              <a:rPr lang="ru-RU" sz="3100" dirty="0"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sz="3100" b="1" dirty="0">
                <a:latin typeface="Arial" panose="020B0604020202020204" pitchFamily="34" charset="0"/>
                <a:cs typeface="Arial" panose="020B0604020202020204" pitchFamily="34" charset="0"/>
              </a:rPr>
              <a:t>не трогайте лицо </a:t>
            </a:r>
            <a:r>
              <a:rPr lang="ru-RU" sz="3100" dirty="0">
                <a:latin typeface="Arial" panose="020B0604020202020204" pitchFamily="34" charset="0"/>
                <a:cs typeface="Arial" panose="020B0604020202020204" pitchFamily="34" charset="0"/>
              </a:rPr>
              <a:t>грязными руками</a:t>
            </a:r>
          </a:p>
          <a:p>
            <a:pPr marL="82296" indent="0">
              <a:buNone/>
            </a:pPr>
            <a:endParaRPr lang="ru-RU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r>
              <a:rPr lang="ru-RU" sz="3100" dirty="0">
                <a:latin typeface="Arial" panose="020B0604020202020204" pitchFamily="34" charset="0"/>
                <a:cs typeface="Arial" panose="020B0604020202020204" pitchFamily="34" charset="0"/>
              </a:rPr>
              <a:t>— если вы носите маску, </a:t>
            </a:r>
            <a:r>
              <a:rPr lang="ru-RU" sz="3100" b="1" dirty="0">
                <a:latin typeface="Arial" panose="020B0604020202020204" pitchFamily="34" charset="0"/>
                <a:cs typeface="Arial" panose="020B0604020202020204" pitchFamily="34" charset="0"/>
              </a:rPr>
              <a:t>меняйте ее каждый час (максимум — каждые два часа)</a:t>
            </a:r>
          </a:p>
        </p:txBody>
      </p:sp>
    </p:spTree>
    <p:extLst>
      <p:ext uri="{BB962C8B-B14F-4D97-AF65-F5344CB8AC3E}">
        <p14:creationId xmlns:p14="http://schemas.microsoft.com/office/powerpoint/2010/main" val="548276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Профилактика </a:t>
            </a:r>
            <a:r>
              <a:rPr lang="ru-RU" dirty="0" err="1"/>
              <a:t>коронавируса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700808"/>
            <a:ext cx="7498080" cy="4800600"/>
          </a:xfrm>
        </p:spPr>
        <p:txBody>
          <a:bodyPr>
            <a:normAutofit fontScale="92500" lnSpcReduction="20000"/>
          </a:bodyPr>
          <a:lstStyle/>
          <a:p>
            <a:pPr marL="82296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— находясь в общественных местах, максимально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сократите прикосновения к посторонним предмета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 и поверхностям;</a:t>
            </a:r>
          </a:p>
          <a:p>
            <a:pPr marL="82296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избегайте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приветственных рукопожатий.</a:t>
            </a:r>
          </a:p>
          <a:p>
            <a:pPr marL="82296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При первых симптомах простуды оставайтесь дома, чтобы не заражать других. При появлении одышки обязательно обратитесь к врачу.</a:t>
            </a:r>
          </a:p>
          <a:p>
            <a:pPr marL="82296" indent="0">
              <a:buNone/>
            </a:pPr>
            <a:endParaRPr lang="ru-RU" dirty="0"/>
          </a:p>
        </p:txBody>
      </p:sp>
      <p:pic>
        <p:nvPicPr>
          <p:cNvPr id="5122" name="Picture 2" descr="C:\Users\masha\Desktop\РАЗРАБОТКИ\Классный час\2519241_15663797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53136"/>
            <a:ext cx="828675" cy="198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23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стихотворение Елены Одинцовой   «Здоровье это ценность и богатство»</a:t>
            </a:r>
            <a:b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82296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Здоровье – это ценность и богатство, </a:t>
            </a:r>
          </a:p>
          <a:p>
            <a:pPr marL="82296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Здоровьем людям надо дорожить! </a:t>
            </a:r>
          </a:p>
          <a:p>
            <a:pPr marL="82296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Есть правильно и спортом заниматься, </a:t>
            </a:r>
          </a:p>
          <a:p>
            <a:pPr marL="82296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закалятся, и с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зарядкою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дружить. </a:t>
            </a:r>
          </a:p>
          <a:p>
            <a:pPr marL="82296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Чтобы любая хворь не подступила, </a:t>
            </a:r>
          </a:p>
          <a:p>
            <a:pPr marL="82296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Чтоб билось ровно сердце, как мотор, </a:t>
            </a:r>
          </a:p>
          <a:p>
            <a:pPr marL="82296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 нужно ни курить, ни пить, ни злиться, </a:t>
            </a:r>
          </a:p>
          <a:p>
            <a:pPr marL="82296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Улыбкой победить любой укор.</a:t>
            </a:r>
          </a:p>
          <a:p>
            <a:pPr marL="82296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Здоровый образ жизни – это сила! </a:t>
            </a:r>
          </a:p>
          <a:p>
            <a:pPr marL="82296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Ведь без здоровья в жизни никуда.</a:t>
            </a:r>
          </a:p>
          <a:p>
            <a:pPr marL="82296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Давайте вместе будем сильны и красивы</a:t>
            </a:r>
          </a:p>
          <a:p>
            <a:pPr marL="82296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Тогда года нам будут не беда!</a:t>
            </a:r>
          </a:p>
          <a:p>
            <a:endParaRPr lang="ru-RU" dirty="0"/>
          </a:p>
        </p:txBody>
      </p:sp>
      <p:pic>
        <p:nvPicPr>
          <p:cNvPr id="7170" name="Picture 2" descr="C:\Users\masha\Desktop\РАЗРАБОТКИ\Классный час\57a35dd514ddff1b3eb0d30819062409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902057"/>
            <a:ext cx="1403648" cy="168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569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Берегите себя и своих близких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1" y="1303940"/>
            <a:ext cx="6928617" cy="4944460"/>
          </a:xfrm>
        </p:spPr>
      </p:pic>
    </p:spTree>
    <p:extLst>
      <p:ext uri="{BB962C8B-B14F-4D97-AF65-F5344CB8AC3E}">
        <p14:creationId xmlns:p14="http://schemas.microsoft.com/office/powerpoint/2010/main" val="29317130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64</TotalTime>
  <Words>300</Words>
  <Application>Microsoft Office PowerPoint</Application>
  <PresentationFormat>Экран (4:3)</PresentationFormat>
  <Paragraphs>52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Corbel</vt:lpstr>
      <vt:lpstr>Gill Sans MT</vt:lpstr>
      <vt:lpstr>Verdana</vt:lpstr>
      <vt:lpstr>Wingdings 2</vt:lpstr>
      <vt:lpstr>Солнцестояние</vt:lpstr>
      <vt:lpstr>          </vt:lpstr>
      <vt:lpstr>     Факты о коронавирусе</vt:lpstr>
      <vt:lpstr>Структура коронавирсуа</vt:lpstr>
      <vt:lpstr>Пути передачи коронавируса</vt:lpstr>
      <vt:lpstr>Основные симптомы COVID-19</vt:lpstr>
      <vt:lpstr>Профилактика коронавируса</vt:lpstr>
      <vt:lpstr>Профилактика коронавируса</vt:lpstr>
      <vt:lpstr>стихотворение Елены Одинцовой   «Здоровье это ценность и богатство» </vt:lpstr>
      <vt:lpstr>Берегите себя и своих близких</vt:lpstr>
      <vt:lpstr>      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masha</dc:creator>
  <cp:lastModifiedBy>Ирина Галиулина</cp:lastModifiedBy>
  <cp:revision>10</cp:revision>
  <dcterms:created xsi:type="dcterms:W3CDTF">2020-09-28T09:29:50Z</dcterms:created>
  <dcterms:modified xsi:type="dcterms:W3CDTF">2022-01-28T11:23:22Z</dcterms:modified>
</cp:coreProperties>
</file>