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60432" cy="2088232"/>
          </a:xfrm>
        </p:spPr>
        <p:txBody>
          <a:bodyPr>
            <a:normAutofit/>
          </a:bodyPr>
          <a:lstStyle/>
          <a:p>
            <a:r>
              <a:rPr lang="ru-RU" sz="7200" dirty="0" err="1" smtClean="0"/>
              <a:t>Портфолио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Каленовой Олеси Игоревны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Имя: Каленова Олеся Игоревна.</a:t>
            </a:r>
          </a:p>
          <a:p>
            <a:r>
              <a:rPr lang="ru-RU" dirty="0" smtClean="0"/>
              <a:t>Специальность: 54.03.01 Дизайн (по отраслям).</a:t>
            </a:r>
          </a:p>
          <a:p>
            <a:r>
              <a:rPr lang="ru-RU" dirty="0" smtClean="0"/>
              <a:t>Обучение: Школа №1 г. Павлово(2007-2017), ГБПОУ ПТ НХП РФ (2017-2021).</a:t>
            </a:r>
          </a:p>
          <a:p>
            <a:r>
              <a:rPr lang="ru-RU" dirty="0" smtClean="0"/>
              <a:t>Работа: прохождение практики ООО «</a:t>
            </a:r>
            <a:r>
              <a:rPr lang="ru-RU" dirty="0" err="1" smtClean="0"/>
              <a:t>МехИнструмент</a:t>
            </a:r>
            <a:r>
              <a:rPr lang="ru-RU" dirty="0" smtClean="0"/>
              <a:t>», </a:t>
            </a:r>
            <a:r>
              <a:rPr lang="ru-RU" smtClean="0"/>
              <a:t>ИП Левашов.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Навыки:</a:t>
            </a:r>
          </a:p>
          <a:p>
            <a:r>
              <a:rPr lang="ru-RU" dirty="0" smtClean="0"/>
              <a:t>Уверенный пользователь графических программ.</a:t>
            </a:r>
          </a:p>
          <a:p>
            <a:r>
              <a:rPr lang="ru-RU" dirty="0" smtClean="0"/>
              <a:t>Художественно-графические навыки.</a:t>
            </a:r>
          </a:p>
          <a:p>
            <a:r>
              <a:rPr lang="ru-RU" dirty="0" smtClean="0"/>
              <a:t>Творческое мышление.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Личные качества: Коммуникабельность, аккуратность, усидчивость, </a:t>
            </a:r>
            <a:r>
              <a:rPr lang="ru-RU" dirty="0" err="1" smtClean="0"/>
              <a:t>обучаемость</a:t>
            </a:r>
            <a:r>
              <a:rPr lang="ru-RU" dirty="0" smtClean="0"/>
              <a:t>, тактичность.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Грамоты</a:t>
            </a:r>
            <a:endParaRPr lang="ru-RU" dirty="0"/>
          </a:p>
        </p:txBody>
      </p:sp>
      <p:pic>
        <p:nvPicPr>
          <p:cNvPr id="4" name="Содержимое 3" descr="IMG_20210315_1828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6074" y="2200401"/>
            <a:ext cx="2325229" cy="3100305"/>
          </a:xfrm>
        </p:spPr>
      </p:pic>
      <p:pic>
        <p:nvPicPr>
          <p:cNvPr id="5" name="Рисунок 4" descr="IMG_20210315_18284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4088" r="3944"/>
          <a:stretch>
            <a:fillRect/>
          </a:stretch>
        </p:blipFill>
        <p:spPr>
          <a:xfrm>
            <a:off x="755576" y="1275995"/>
            <a:ext cx="3384376" cy="4906549"/>
          </a:xfrm>
          <a:prstGeom prst="rect">
            <a:avLst/>
          </a:prstGeom>
        </p:spPr>
      </p:pic>
      <p:pic>
        <p:nvPicPr>
          <p:cNvPr id="7" name="Рисунок 6" descr="IMG_20210315_182811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3691" r="4023" b="1716"/>
          <a:stretch>
            <a:fillRect/>
          </a:stretch>
        </p:blipFill>
        <p:spPr>
          <a:xfrm>
            <a:off x="4644008" y="1340768"/>
            <a:ext cx="334685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20210315_185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456384" cy="4608512"/>
          </a:xfrm>
        </p:spPr>
      </p:pic>
      <p:pic>
        <p:nvPicPr>
          <p:cNvPr id="6" name="Рисунок 5" descr="IMG_20210315_185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3577326" cy="4769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_20210315_185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3394472" cy="4525963"/>
          </a:xfrm>
        </p:spPr>
      </p:pic>
      <p:pic>
        <p:nvPicPr>
          <p:cNvPr id="5" name="Рисунок 4" descr="IMG_20210315_182811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3452" t="1295" r="3331" b="2899"/>
          <a:stretch>
            <a:fillRect/>
          </a:stretch>
        </p:blipFill>
        <p:spPr>
          <a:xfrm>
            <a:off x="4788024" y="1052736"/>
            <a:ext cx="3468061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работ</a:t>
            </a:r>
            <a:endParaRPr lang="ru-RU" dirty="0"/>
          </a:p>
        </p:txBody>
      </p:sp>
      <p:pic>
        <p:nvPicPr>
          <p:cNvPr id="4" name="Рисунок 3" descr="1e6e2b8f8239892401e680d97f2c71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049688" cy="4049688"/>
          </a:xfrm>
          <a:prstGeom prst="rect">
            <a:avLst/>
          </a:prstGeom>
        </p:spPr>
      </p:pic>
      <p:pic>
        <p:nvPicPr>
          <p:cNvPr id="6" name="Рисунок 5" descr="IMG_20210315_182941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932040" y="1268760"/>
            <a:ext cx="3847356" cy="5129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16786_1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323528" y="1124744"/>
            <a:ext cx="4520191" cy="4049688"/>
          </a:xfrm>
          <a:prstGeom prst="rect">
            <a:avLst/>
          </a:prstGeom>
        </p:spPr>
      </p:pic>
      <p:pic>
        <p:nvPicPr>
          <p:cNvPr id="6" name="Рисунок 5" descr="Slovo_42x59-1351x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620688"/>
            <a:ext cx="3831509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18299206_abstract-textu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94932b45cf6886178af5d869c0851b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439789" cy="4603523"/>
          </a:xfrm>
        </p:spPr>
      </p:pic>
      <p:pic>
        <p:nvPicPr>
          <p:cNvPr id="7" name="Рисунок 6" descr="c1efb8439576cb3278d669929687494a-ppage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052736"/>
            <a:ext cx="4025247" cy="4680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Портфолио</vt:lpstr>
      <vt:lpstr>Резюме</vt:lpstr>
      <vt:lpstr>Слайд 3</vt:lpstr>
      <vt:lpstr>Грамоты</vt:lpstr>
      <vt:lpstr>Слайд 5</vt:lpstr>
      <vt:lpstr>Слайд 6</vt:lpstr>
      <vt:lpstr>Портфолио работ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специалист</dc:creator>
  <cp:lastModifiedBy>специалист</cp:lastModifiedBy>
  <cp:revision>5</cp:revision>
  <dcterms:created xsi:type="dcterms:W3CDTF">2021-03-15T15:35:43Z</dcterms:created>
  <dcterms:modified xsi:type="dcterms:W3CDTF">2021-03-15T16:11:38Z</dcterms:modified>
</cp:coreProperties>
</file>