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8264-CFD2-42C3-95CF-1D2BF618FC8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4A73-B76E-415C-85FE-6BA447F50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52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8264-CFD2-42C3-95CF-1D2BF618FC8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4A73-B76E-415C-85FE-6BA447F50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09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8264-CFD2-42C3-95CF-1D2BF618FC8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4A73-B76E-415C-85FE-6BA447F50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923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8264-CFD2-42C3-95CF-1D2BF618FC8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4A73-B76E-415C-85FE-6BA447F50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70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8264-CFD2-42C3-95CF-1D2BF618FC8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4A73-B76E-415C-85FE-6BA447F50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2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8264-CFD2-42C3-95CF-1D2BF618FC8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4A73-B76E-415C-85FE-6BA447F50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12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8264-CFD2-42C3-95CF-1D2BF618FC8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4A73-B76E-415C-85FE-6BA447F50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0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8264-CFD2-42C3-95CF-1D2BF618FC8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4A73-B76E-415C-85FE-6BA447F50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45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8264-CFD2-42C3-95CF-1D2BF618FC8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4A73-B76E-415C-85FE-6BA447F50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39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8264-CFD2-42C3-95CF-1D2BF618FC8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4A73-B76E-415C-85FE-6BA447F50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063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8264-CFD2-42C3-95CF-1D2BF618FC8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4A73-B76E-415C-85FE-6BA447F50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71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98264-CFD2-42C3-95CF-1D2BF618FC8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44A73-B76E-415C-85FE-6BA447F50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2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35894"/>
            <a:ext cx="11277599" cy="1902806"/>
          </a:xfrm>
        </p:spPr>
        <p:txBody>
          <a:bodyPr>
            <a:noAutofit/>
          </a:bodyPr>
          <a:lstStyle/>
          <a:p>
            <a:r>
              <a:rPr lang="ru-RU" sz="3200" dirty="0"/>
              <a:t>Государственное бюджетное профессиональное образовательное </a:t>
            </a:r>
            <a:r>
              <a:rPr lang="ru-RU" sz="3200" dirty="0" smtClean="0"/>
              <a:t>учреждение</a:t>
            </a:r>
            <a:br>
              <a:rPr lang="ru-RU" sz="3200" dirty="0" smtClean="0"/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"Павловский техникум народных художественных промыслов России"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6146" y="2916804"/>
            <a:ext cx="11848871" cy="3604334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ПОРТФОЛИО</a:t>
            </a:r>
          </a:p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Автор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Золотухин Александр Юрьевич</a:t>
            </a:r>
          </a:p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Дата рождения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 августа 1996 г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курса (54.02.01) «Дизайн по отраслям»</a:t>
            </a:r>
          </a:p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Адрес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Нижегородская обл., г. Павлово</a:t>
            </a:r>
          </a:p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Телефон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+7(950)-(606) 31 95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Детская художественная школа (2009 – 2013г.)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ГБПОУ ПТ НХП РФ (2017 – 2021г.)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6" y="3251465"/>
            <a:ext cx="3269673" cy="3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6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19314"/>
            <a:ext cx="10515600" cy="38499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Специальные навыки: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92285" y="803299"/>
            <a:ext cx="5007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Живопись и карандашная графика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74" y="1486637"/>
            <a:ext cx="2430000" cy="324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652" y="3424077"/>
            <a:ext cx="2430000" cy="32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491" y="3407985"/>
            <a:ext cx="2430000" cy="32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57" y="1486637"/>
            <a:ext cx="2444621" cy="18334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74" y="4815585"/>
            <a:ext cx="2443200" cy="18324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4" y="4815585"/>
            <a:ext cx="2443200" cy="18324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4" y="1486637"/>
            <a:ext cx="2430000" cy="324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491" y="1486637"/>
            <a:ext cx="2443200" cy="18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19314"/>
            <a:ext cx="10515600" cy="38499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Специальные навыки: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92285" y="803299"/>
            <a:ext cx="5007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Компьютерная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Полиграфическая продукция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128" y="1725467"/>
            <a:ext cx="3229918" cy="22777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1" y="1704998"/>
            <a:ext cx="1969730" cy="32558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61" y="4193362"/>
            <a:ext cx="3244137" cy="22937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18" y="1704998"/>
            <a:ext cx="3216862" cy="22800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672" y="1725467"/>
            <a:ext cx="2321201" cy="32544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828" y="4193361"/>
            <a:ext cx="2187808" cy="23052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3" y="5020436"/>
            <a:ext cx="1545378" cy="16508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59" y="5020437"/>
            <a:ext cx="1609717" cy="163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0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319314"/>
            <a:ext cx="10515600" cy="38499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Специальные навыки: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92285" y="803299"/>
            <a:ext cx="5007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Компьютерная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 Ковка и ювелирные изделия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7" y="1096472"/>
            <a:ext cx="3344552" cy="23663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746" y="3473286"/>
            <a:ext cx="2290807" cy="32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89" y="2909146"/>
            <a:ext cx="4926776" cy="34848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099" y="942544"/>
            <a:ext cx="3462454" cy="22925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7" y="3473286"/>
            <a:ext cx="253421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19314"/>
            <a:ext cx="10515600" cy="38499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Специальные навыки: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92285" y="803299"/>
            <a:ext cx="5007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Компьютерная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 Прочие работы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2" y="3189707"/>
            <a:ext cx="3865132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3" y="452410"/>
            <a:ext cx="1838973" cy="25347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8102" y="110104"/>
            <a:ext cx="208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Новогодняя игрушка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636321" y="2750896"/>
            <a:ext cx="191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Портрет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371" y="143936"/>
            <a:ext cx="2107527" cy="2980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31206" y="267744"/>
            <a:ext cx="213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Мультфильм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34" y="3176226"/>
            <a:ext cx="4868343" cy="34424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68114" y="2781109"/>
            <a:ext cx="303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 коллаж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0044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121</Words>
  <Application>Microsoft Office PowerPoint</Application>
  <PresentationFormat>Широкоэкранный</PresentationFormat>
  <Paragraphs>24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Государственное бюджетное профессиональное образовательное учреждение "Павловский техникум народных художественных промыслов России"</vt:lpstr>
      <vt:lpstr>Специальные навыки:</vt:lpstr>
      <vt:lpstr>Специальные навыки:</vt:lpstr>
      <vt:lpstr>Специальные навыки:</vt:lpstr>
      <vt:lpstr>Специальные навыки: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18</cp:revision>
  <dcterms:created xsi:type="dcterms:W3CDTF">2021-03-17T17:00:40Z</dcterms:created>
  <dcterms:modified xsi:type="dcterms:W3CDTF">2021-03-18T19:02:12Z</dcterms:modified>
</cp:coreProperties>
</file>