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47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Постнов</a:t>
            </a:r>
            <a:r>
              <a:rPr lang="ru-RU" dirty="0" smtClean="0"/>
              <a:t> Иван </a:t>
            </a:r>
            <a:r>
              <a:rPr lang="ru-RU" dirty="0" smtClean="0"/>
              <a:t>А</a:t>
            </a:r>
            <a:r>
              <a:rPr lang="ru-RU" dirty="0" smtClean="0"/>
              <a:t>лександрович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группа 411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ЕКЛАМНЫЙ БАН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699792" y="908720"/>
            <a:ext cx="3825402" cy="5378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4752528" cy="660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Работы по живописи и рисунку</a:t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User\Desktop\ПОРТФОЛИО\4HdUdl3E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250654" cy="4941168"/>
          </a:xfrm>
          <a:prstGeom prst="rect">
            <a:avLst/>
          </a:prstGeom>
          <a:noFill/>
        </p:spPr>
      </p:pic>
      <p:pic>
        <p:nvPicPr>
          <p:cNvPr id="1027" name="Picture 3" descr="C:\Users\User\Desktop\ПОРТФОЛИО\36c_4ziSy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384376" cy="487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ОРТФОЛИО\zYam5vj2J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438943" cy="5315149"/>
          </a:xfrm>
          <a:prstGeom prst="rect">
            <a:avLst/>
          </a:prstGeom>
          <a:noFill/>
        </p:spPr>
      </p:pic>
      <p:pic>
        <p:nvPicPr>
          <p:cNvPr id="2052" name="Picture 4" descr="C:\Users\User\Desktop\ПОРТФОЛИО\Ke6drT7yQ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249939" cy="531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РТФОЛИО\D4DuQQGwu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650983" cy="5615707"/>
          </a:xfrm>
          <a:prstGeom prst="rect">
            <a:avLst/>
          </a:prstGeom>
          <a:noFill/>
        </p:spPr>
      </p:pic>
      <p:pic>
        <p:nvPicPr>
          <p:cNvPr id="3" name="Picture 2" descr="C:\Users\User\Desktop\ПОРТФОЛИО\mJ1zQEb_M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71160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340768"/>
            <a:ext cx="4752528" cy="660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Работы в векторных и </a:t>
            </a:r>
            <a:r>
              <a:rPr lang="ru-RU" sz="2000" dirty="0" err="1" smtClean="0"/>
              <a:t>растовых</a:t>
            </a:r>
            <a:r>
              <a:rPr lang="ru-RU" sz="2000" dirty="0" smtClean="0"/>
              <a:t> программах.</a:t>
            </a:r>
            <a:br>
              <a:rPr lang="ru-RU" sz="2000" dirty="0" smtClean="0"/>
            </a:br>
            <a:r>
              <a:rPr lang="ru-RU" sz="2000" dirty="0" smtClean="0"/>
              <a:t>(музыкальные рекламные обложки баннеры)</a:t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User\Desktop\ПОРТФОЛИО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400600" cy="442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РТФОЛИО\garazh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40390" cy="2123369"/>
          </a:xfrm>
          <a:prstGeom prst="rect">
            <a:avLst/>
          </a:prstGeom>
          <a:noFill/>
        </p:spPr>
      </p:pic>
      <p:pic>
        <p:nvPicPr>
          <p:cNvPr id="5123" name="Picture 3" descr="C:\Users\User\Desktop\ПОРТФОЛИО\Otkry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6480720" cy="327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РТФОЛИО\KpKXCe9Gk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РТФОЛИО\WnyJRslGc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896544" cy="4905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ВЫВЕ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60" y="610073"/>
            <a:ext cx="7700664" cy="541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</TotalTime>
  <Words>13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Портфолио Постнов Иван Александрович группа 411 </vt:lpstr>
      <vt:lpstr>Работы по живописи и рисунку  </vt:lpstr>
      <vt:lpstr>Слайд 3</vt:lpstr>
      <vt:lpstr>Слайд 4</vt:lpstr>
      <vt:lpstr>Работы в векторных и растовых программах. (музыкальные рекламные обложки баннеры)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lesson</cp:lastModifiedBy>
  <cp:revision>4</cp:revision>
  <dcterms:created xsi:type="dcterms:W3CDTF">2021-03-17T15:45:00Z</dcterms:created>
  <dcterms:modified xsi:type="dcterms:W3CDTF">2021-07-04T15:19:20Z</dcterms:modified>
</cp:coreProperties>
</file>