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12EF-F169-48DF-8242-5B269647995B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4741-09E8-4E46-B7E4-B7830A9E2B9E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76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12EF-F169-48DF-8242-5B269647995B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4741-09E8-4E46-B7E4-B7830A9E2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54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12EF-F169-48DF-8242-5B269647995B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4741-09E8-4E46-B7E4-B7830A9E2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163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12EF-F169-48DF-8242-5B269647995B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4741-09E8-4E46-B7E4-B7830A9E2B9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7951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12EF-F169-48DF-8242-5B269647995B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4741-09E8-4E46-B7E4-B7830A9E2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407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12EF-F169-48DF-8242-5B269647995B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4741-09E8-4E46-B7E4-B7830A9E2B9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121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12EF-F169-48DF-8242-5B269647995B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4741-09E8-4E46-B7E4-B7830A9E2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199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12EF-F169-48DF-8242-5B269647995B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4741-09E8-4E46-B7E4-B7830A9E2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636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12EF-F169-48DF-8242-5B269647995B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4741-09E8-4E46-B7E4-B7830A9E2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40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12EF-F169-48DF-8242-5B269647995B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4741-09E8-4E46-B7E4-B7830A9E2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78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12EF-F169-48DF-8242-5B269647995B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4741-09E8-4E46-B7E4-B7830A9E2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98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12EF-F169-48DF-8242-5B269647995B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4741-09E8-4E46-B7E4-B7830A9E2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7998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12EF-F169-48DF-8242-5B269647995B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4741-09E8-4E46-B7E4-B7830A9E2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7525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12EF-F169-48DF-8242-5B269647995B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4741-09E8-4E46-B7E4-B7830A9E2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6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12EF-F169-48DF-8242-5B269647995B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4741-09E8-4E46-B7E4-B7830A9E2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27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12EF-F169-48DF-8242-5B269647995B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4741-09E8-4E46-B7E4-B7830A9E2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276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12EF-F169-48DF-8242-5B269647995B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4741-09E8-4E46-B7E4-B7830A9E2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659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1AF12EF-F169-48DF-8242-5B269647995B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FE94741-09E8-4E46-B7E4-B7830A9E2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785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0" r:id="rId12"/>
    <p:sldLayoutId id="2147483971" r:id="rId13"/>
    <p:sldLayoutId id="2147483972" r:id="rId14"/>
    <p:sldLayoutId id="2147483973" r:id="rId15"/>
    <p:sldLayoutId id="2147483974" r:id="rId16"/>
    <p:sldLayoutId id="21474839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вал 19"/>
          <p:cNvSpPr/>
          <p:nvPr/>
        </p:nvSpPr>
        <p:spPr>
          <a:xfrm>
            <a:off x="1682417" y="505319"/>
            <a:ext cx="9826388" cy="589596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287" y="245741"/>
            <a:ext cx="12214747" cy="360013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Методическое сопровождение по повышению профессионального уровня </a:t>
            </a:r>
            <a:r>
              <a:rPr lang="ru-RU" sz="18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педагогов </a:t>
            </a:r>
            <a:br>
              <a:rPr lang="ru-RU" sz="1800" b="1" dirty="0" smtClean="0">
                <a:solidFill>
                  <a:schemeClr val="bg1"/>
                </a:solidFill>
                <a:cs typeface="Aharoni" panose="02010803020104030203" pitchFamily="2" charset="-79"/>
              </a:rPr>
            </a:br>
            <a:r>
              <a:rPr lang="ru-RU" sz="18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в МАОУ МО Динской район СОШ №30 имени </a:t>
            </a:r>
            <a:r>
              <a:rPr lang="ru-RU" sz="1800" b="1" dirty="0" err="1" smtClean="0">
                <a:solidFill>
                  <a:schemeClr val="bg1"/>
                </a:solidFill>
                <a:cs typeface="Aharoni" panose="02010803020104030203" pitchFamily="2" charset="-79"/>
              </a:rPr>
              <a:t>Н.А.Примака</a:t>
            </a:r>
            <a:endParaRPr lang="ru-RU" sz="18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452785" y="1074160"/>
            <a:ext cx="6701051" cy="46562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884197" y="2755991"/>
            <a:ext cx="1965278" cy="155584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ПЕДАГОГ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06402" y="1070980"/>
            <a:ext cx="2277205" cy="509266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Наставничество в школе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590889" y="2040064"/>
            <a:ext cx="2394709" cy="456404"/>
          </a:xfrm>
          <a:prstGeom prst="roundRect">
            <a:avLst>
              <a:gd name="adj" fmla="val 4622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Психологические тренинги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753943" y="3588550"/>
            <a:ext cx="1623448" cy="585458"/>
          </a:xfrm>
          <a:prstGeom prst="roundRect">
            <a:avLst>
              <a:gd name="adj" fmla="val 3006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Творческие группы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572563" y="4209251"/>
            <a:ext cx="2395182" cy="783226"/>
          </a:xfrm>
          <a:prstGeom prst="roundRect">
            <a:avLst>
              <a:gd name="adj" fmla="val 2363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Педагогические советы, круглые столы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183607" y="5031694"/>
            <a:ext cx="1816744" cy="526125"/>
          </a:xfrm>
          <a:prstGeom prst="roundRect">
            <a:avLst>
              <a:gd name="adj" fmla="val 3542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Предметные недели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98273" y="1297749"/>
            <a:ext cx="2115403" cy="509266"/>
          </a:xfrm>
          <a:prstGeom prst="roundRect">
            <a:avLst>
              <a:gd name="adj" fmla="val 3274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Методические консультации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76496" y="1917557"/>
            <a:ext cx="2544398" cy="469648"/>
          </a:xfrm>
          <a:prstGeom prst="roundRect">
            <a:avLst>
              <a:gd name="adj" fmla="val 2829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Взаимопосещение уроков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30492" y="2550238"/>
            <a:ext cx="2554860" cy="344810"/>
          </a:xfrm>
          <a:prstGeom prst="roundRect">
            <a:avLst>
              <a:gd name="adj" fmla="val 4437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Самообразование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69880" y="3005151"/>
            <a:ext cx="2115403" cy="509266"/>
          </a:xfrm>
          <a:prstGeom prst="roundRect">
            <a:avLst>
              <a:gd name="adj" fmla="val 2470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Создание портфолио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717486" y="3752765"/>
            <a:ext cx="2454323" cy="626474"/>
          </a:xfrm>
          <a:prstGeom prst="roundRect">
            <a:avLst>
              <a:gd name="adj" fmla="val 2755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Создание и реализация ИТРПК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04700" y="4652168"/>
            <a:ext cx="1774873" cy="8086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Семинары, вебинары, практикумы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915454" y="2525903"/>
            <a:ext cx="3130991" cy="1045198"/>
          </a:xfrm>
          <a:prstGeom prst="roundRect">
            <a:avLst>
              <a:gd name="adj" fmla="val 3767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Аттестация на соответствие занимаемой должности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34256" y="923933"/>
            <a:ext cx="2616504" cy="519567"/>
          </a:xfrm>
          <a:prstGeom prst="roundRect">
            <a:avLst>
              <a:gd name="adj" fmla="val 3242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Курсы повышения квалификации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5079573" y="1944065"/>
            <a:ext cx="3511316" cy="1841285"/>
          </a:xfrm>
          <a:prstGeom prst="leftRightArrow">
            <a:avLst>
              <a:gd name="adj1" fmla="val 50000"/>
              <a:gd name="adj2" fmla="val 440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Диагностика уровня профессиональной компетенции</a:t>
            </a:r>
            <a:endParaRPr lang="ru-RU" dirty="0"/>
          </a:p>
        </p:txBody>
      </p:sp>
      <p:sp>
        <p:nvSpPr>
          <p:cNvPr id="22" name="Двойная стрелка влево/вправо 21"/>
          <p:cNvSpPr/>
          <p:nvPr/>
        </p:nvSpPr>
        <p:spPr>
          <a:xfrm>
            <a:off x="5156299" y="3324217"/>
            <a:ext cx="3350838" cy="1841285"/>
          </a:xfrm>
          <a:prstGeom prst="leftRightArrow">
            <a:avLst>
              <a:gd name="adj1" fmla="val 50000"/>
              <a:gd name="adj2" fmla="val 4036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Мониторинг профессиональной </a:t>
            </a:r>
            <a:r>
              <a:rPr lang="ru-RU" dirty="0" smtClean="0"/>
              <a:t>деятельности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054134" y="830133"/>
            <a:ext cx="2978282" cy="1028185"/>
          </a:xfrm>
          <a:prstGeom prst="roundRect">
            <a:avLst>
              <a:gd name="adj" fmla="val 2595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Аттестация на первую и высшую квалификационные категории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0" y="3140704"/>
            <a:ext cx="2649862" cy="782563"/>
          </a:xfrm>
          <a:prstGeom prst="roundRect">
            <a:avLst>
              <a:gd name="adj" fmla="val 2538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Закрепленная школа – наставник №35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158562" y="1972347"/>
            <a:ext cx="2014513" cy="524121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Публикации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753943" y="5782557"/>
            <a:ext cx="2616504" cy="519567"/>
          </a:xfrm>
          <a:prstGeom prst="roundRect">
            <a:avLst>
              <a:gd name="adj" fmla="val 3242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Образовательные форумы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09042" y="5674796"/>
            <a:ext cx="3218539" cy="532166"/>
          </a:xfrm>
          <a:prstGeom prst="roundRect">
            <a:avLst>
              <a:gd name="adj" fmla="val 37184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Посещение различных мастер-классов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-12610" y="4441521"/>
            <a:ext cx="3041301" cy="973697"/>
          </a:xfrm>
          <a:prstGeom prst="roundRect">
            <a:avLst>
              <a:gd name="adj" fmla="val 23675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Изучение  и распространение инновационного опыта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440987" y="5250665"/>
            <a:ext cx="2589135" cy="843601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Открытые уроки, проведение мастер-классов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62427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51</TotalTime>
  <Words>82</Words>
  <Application>Microsoft Office PowerPoint</Application>
  <PresentationFormat>Широкоэкранный</PresentationFormat>
  <Paragraphs>24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Aharoni</vt:lpstr>
      <vt:lpstr>Century Gothic</vt:lpstr>
      <vt:lpstr>Wingdings 3</vt:lpstr>
      <vt:lpstr>Сектор</vt:lpstr>
      <vt:lpstr>Методическое сопровождение по повышению профессионального уровня педагогов  в МАОУ МО Динской район СОШ №30 имени Н.А.Примака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сопровождение по повышению профессионального уровня педагогов</dc:title>
  <dc:creator>Администратор</dc:creator>
  <cp:lastModifiedBy>Администратор</cp:lastModifiedBy>
  <cp:revision>7</cp:revision>
  <dcterms:created xsi:type="dcterms:W3CDTF">2022-05-15T14:50:03Z</dcterms:created>
  <dcterms:modified xsi:type="dcterms:W3CDTF">2022-05-15T19:52:50Z</dcterms:modified>
</cp:coreProperties>
</file>