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BB80-937A-4828-85FF-681856227D47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84DC-1B65-4B81-9FD8-638F58B6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BB80-937A-4828-85FF-681856227D47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84DC-1B65-4B81-9FD8-638F58B6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BB80-937A-4828-85FF-681856227D47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84DC-1B65-4B81-9FD8-638F58B6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BB80-937A-4828-85FF-681856227D47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84DC-1B65-4B81-9FD8-638F58B6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BB80-937A-4828-85FF-681856227D47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84DC-1B65-4B81-9FD8-638F58B6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BB80-937A-4828-85FF-681856227D47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84DC-1B65-4B81-9FD8-638F58B6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BB80-937A-4828-85FF-681856227D47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84DC-1B65-4B81-9FD8-638F58B6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BB80-937A-4828-85FF-681856227D47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84DC-1B65-4B81-9FD8-638F58B6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BB80-937A-4828-85FF-681856227D47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84DC-1B65-4B81-9FD8-638F58B6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BB80-937A-4828-85FF-681856227D47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84DC-1B65-4B81-9FD8-638F58B6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BB80-937A-4828-85FF-681856227D47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84DC-1B65-4B81-9FD8-638F58B6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BB80-937A-4828-85FF-681856227D47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84DC-1B65-4B81-9FD8-638F58B61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5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Линейка ,посвященная присвоению имени школы Героя Советского союза Н.А. </a:t>
            </a:r>
            <a:r>
              <a:rPr lang="ru-RU" smtClean="0">
                <a:latin typeface="Monotype Corsiva" pitchFamily="66" charset="0"/>
              </a:rPr>
              <a:t>Примака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Desktop\Новая папка (10)\имя героя\20181224_123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1772816"/>
            <a:ext cx="3552395" cy="266429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C:\Users\User\Desktop\Новая папка (10)\имя героя\20181224_123923.jpg"/>
          <p:cNvPicPr>
            <a:picLocks noChangeAspect="1" noChangeArrowheads="1"/>
          </p:cNvPicPr>
          <p:nvPr/>
        </p:nvPicPr>
        <p:blipFill>
          <a:blip r:embed="rId4" cstate="print"/>
          <a:srcRect l="18455"/>
          <a:stretch>
            <a:fillRect/>
          </a:stretch>
        </p:blipFill>
        <p:spPr bwMode="auto">
          <a:xfrm>
            <a:off x="589203" y="1772816"/>
            <a:ext cx="3161079" cy="27363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C:\Users\User\Desktop\Новая папка (10)\имя героя\20181224_123936.jpg"/>
          <p:cNvPicPr>
            <a:picLocks noChangeAspect="1" noChangeArrowheads="1"/>
          </p:cNvPicPr>
          <p:nvPr/>
        </p:nvPicPr>
        <p:blipFill>
          <a:blip r:embed="rId5" cstate="print"/>
          <a:srcRect l="12303" t="24606" r="9227" b="16404"/>
          <a:stretch>
            <a:fillRect/>
          </a:stretch>
        </p:blipFill>
        <p:spPr bwMode="auto">
          <a:xfrm>
            <a:off x="1547664" y="4509120"/>
            <a:ext cx="6023124" cy="223662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5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овая папка (10)\имя героя\20181224_1244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303" t="12303" r="6152" b="24606"/>
          <a:stretch>
            <a:fillRect/>
          </a:stretch>
        </p:blipFill>
        <p:spPr bwMode="auto">
          <a:xfrm>
            <a:off x="539552" y="3933056"/>
            <a:ext cx="4248472" cy="256741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User\Desktop\Новая папка (10)\имя героя\20181224_124858.jpg"/>
          <p:cNvPicPr>
            <a:picLocks noChangeAspect="1" noChangeArrowheads="1"/>
          </p:cNvPicPr>
          <p:nvPr/>
        </p:nvPicPr>
        <p:blipFill>
          <a:blip r:embed="rId4" cstate="print"/>
          <a:srcRect l="12303" b="24606"/>
          <a:stretch>
            <a:fillRect/>
          </a:stretch>
        </p:blipFill>
        <p:spPr bwMode="auto">
          <a:xfrm>
            <a:off x="467544" y="332656"/>
            <a:ext cx="3998418" cy="257810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C:\Users\User\Desktop\Новая папка (10)\имя героя\20181224_130348.jpg"/>
          <p:cNvPicPr>
            <a:picLocks noChangeAspect="1" noChangeArrowheads="1"/>
          </p:cNvPicPr>
          <p:nvPr/>
        </p:nvPicPr>
        <p:blipFill>
          <a:blip r:embed="rId5" cstate="print"/>
          <a:srcRect b="16404"/>
          <a:stretch>
            <a:fillRect/>
          </a:stretch>
        </p:blipFill>
        <p:spPr bwMode="auto">
          <a:xfrm>
            <a:off x="4363913" y="1628800"/>
            <a:ext cx="4780087" cy="299695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5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овая папка (10)\имя героя\20181224_1326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05" y="3068960"/>
            <a:ext cx="4896545" cy="36724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C:\Users\User\Desktop\Новая папка (10)\имя героя\20181224_134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88640"/>
            <a:ext cx="5220072" cy="39150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Новая папка (10)\имя героя\IMG-20181205-WA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8589"/>
          <a:stretch>
            <a:fillRect/>
          </a:stretch>
        </p:blipFill>
        <p:spPr bwMode="auto">
          <a:xfrm>
            <a:off x="428596" y="785794"/>
            <a:ext cx="3198459" cy="1713051"/>
          </a:xfrm>
          <a:prstGeom prst="rect">
            <a:avLst/>
          </a:prstGeom>
          <a:noFill/>
        </p:spPr>
      </p:pic>
      <p:pic>
        <p:nvPicPr>
          <p:cNvPr id="1026" name="Picture 2" descr="C:\Users\ЗамМР\Desktop\уроки мужества\IMG-20181205-WA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00306"/>
            <a:ext cx="4267200" cy="3190875"/>
          </a:xfrm>
          <a:prstGeom prst="rect">
            <a:avLst/>
          </a:prstGeom>
          <a:noFill/>
        </p:spPr>
      </p:pic>
      <p:pic>
        <p:nvPicPr>
          <p:cNvPr id="1027" name="Picture 3" descr="C:\Users\ЗамМР\Desktop\уроки мужества\IMG-20181205-WA0022.jpg"/>
          <p:cNvPicPr>
            <a:picLocks noChangeAspect="1" noChangeArrowheads="1"/>
          </p:cNvPicPr>
          <p:nvPr/>
        </p:nvPicPr>
        <p:blipFill>
          <a:blip r:embed="rId4"/>
          <a:srcRect t="16404" b="32808"/>
          <a:stretch>
            <a:fillRect/>
          </a:stretch>
        </p:blipFill>
        <p:spPr bwMode="auto">
          <a:xfrm>
            <a:off x="0" y="3286124"/>
            <a:ext cx="3207663" cy="2172174"/>
          </a:xfrm>
          <a:prstGeom prst="rect">
            <a:avLst/>
          </a:prstGeom>
          <a:noFill/>
        </p:spPr>
      </p:pic>
      <p:pic>
        <p:nvPicPr>
          <p:cNvPr id="1028" name="Picture 4" descr="C:\Users\ЗамМР\Desktop\уроки мужества\IMG-20181205-WA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29322" y="928670"/>
            <a:ext cx="1071538" cy="800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амМР\Desktop\уроки мужества\IMG-20181205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Линейка ,посвященная присвоению имени школы Героя Советского союза Н.А. Примака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Линейка ,посвященная присвоению имени школы Героя Советского союза Н.А. Приймака</dc:title>
  <dc:creator>User</dc:creator>
  <cp:lastModifiedBy>Пользователь</cp:lastModifiedBy>
  <cp:revision>7</cp:revision>
  <dcterms:created xsi:type="dcterms:W3CDTF">2019-02-11T16:49:03Z</dcterms:created>
  <dcterms:modified xsi:type="dcterms:W3CDTF">2022-07-06T09:53:03Z</dcterms:modified>
</cp:coreProperties>
</file>