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6" r:id="rId2"/>
    <p:sldId id="256" r:id="rId3"/>
    <p:sldId id="338" r:id="rId4"/>
    <p:sldId id="260" r:id="rId5"/>
    <p:sldId id="261" r:id="rId6"/>
    <p:sldId id="263" r:id="rId7"/>
    <p:sldId id="264" r:id="rId8"/>
    <p:sldId id="339" r:id="rId9"/>
    <p:sldId id="340" r:id="rId10"/>
    <p:sldId id="268" r:id="rId11"/>
    <p:sldId id="303" r:id="rId12"/>
    <p:sldId id="307" r:id="rId13"/>
    <p:sldId id="312" r:id="rId14"/>
    <p:sldId id="317" r:id="rId15"/>
    <p:sldId id="318" r:id="rId16"/>
    <p:sldId id="320" r:id="rId17"/>
    <p:sldId id="321" r:id="rId18"/>
    <p:sldId id="325" r:id="rId19"/>
    <p:sldId id="329" r:id="rId20"/>
    <p:sldId id="333" r:id="rId21"/>
    <p:sldId id="271" r:id="rId22"/>
    <p:sldId id="275" r:id="rId23"/>
    <p:sldId id="278" r:id="rId24"/>
    <p:sldId id="280" r:id="rId25"/>
    <p:sldId id="281" r:id="rId26"/>
    <p:sldId id="284" r:id="rId27"/>
    <p:sldId id="285" r:id="rId28"/>
    <p:sldId id="288" r:id="rId29"/>
    <p:sldId id="289" r:id="rId30"/>
    <p:sldId id="293" r:id="rId31"/>
    <p:sldId id="298" r:id="rId32"/>
    <p:sldId id="299" r:id="rId33"/>
    <p:sldId id="301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81" autoAdjust="0"/>
  </p:normalViewPr>
  <p:slideViewPr>
    <p:cSldViewPr>
      <p:cViewPr>
        <p:scale>
          <a:sx n="59" d="100"/>
          <a:sy n="59" d="100"/>
        </p:scale>
        <p:origin x="-1686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3F69-4AB7-4146-864F-999F76A19CB7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2ACA-7C0C-4AD8-B9F2-D08C5508B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211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3F69-4AB7-4146-864F-999F76A19CB7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2ACA-7C0C-4AD8-B9F2-D08C5508B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55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3F69-4AB7-4146-864F-999F76A19CB7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2ACA-7C0C-4AD8-B9F2-D08C5508B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18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3F69-4AB7-4146-864F-999F76A19CB7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2ACA-7C0C-4AD8-B9F2-D08C5508B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276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3F69-4AB7-4146-864F-999F76A19CB7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2ACA-7C0C-4AD8-B9F2-D08C5508B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668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3F69-4AB7-4146-864F-999F76A19CB7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2ACA-7C0C-4AD8-B9F2-D08C5508B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049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3F69-4AB7-4146-864F-999F76A19CB7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2ACA-7C0C-4AD8-B9F2-D08C5508B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967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3F69-4AB7-4146-864F-999F76A19CB7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2ACA-7C0C-4AD8-B9F2-D08C5508B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248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3F69-4AB7-4146-864F-999F76A19CB7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2ACA-7C0C-4AD8-B9F2-D08C5508B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548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3F69-4AB7-4146-864F-999F76A19CB7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2ACA-7C0C-4AD8-B9F2-D08C5508B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174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3F69-4AB7-4146-864F-999F76A19CB7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2ACA-7C0C-4AD8-B9F2-D08C5508B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08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E3F69-4AB7-4146-864F-999F76A19CB7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2ACA-7C0C-4AD8-B9F2-D08C5508B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965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1475"/>
            <a:ext cx="9142033" cy="685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79712" y="260648"/>
            <a:ext cx="67687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МУНИЦИПАЛЬНОГО ОБРАЗОВАНИЯ ДИНСКОЙ РАЙОН « СРЕДНЯЯ ОБЩЕОБРАЗОВАТЕЛЬНАЯ ШКОЛА № 30 ИМЕНИ ГЕРОЯ СОВЕТСКОГО СОЮЗА ПРИМАКА НИКОЛАЯ АЛЕКСЕЕВИЧА»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967334"/>
            <a:ext cx="5310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Конкурс  оборонно-массовой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 военно-патриотической работы памяти маршала Жукова Г.К.</a:t>
            </a:r>
          </a:p>
        </p:txBody>
      </p:sp>
      <p:pic>
        <p:nvPicPr>
          <p:cNvPr id="7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3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369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872"/>
            <a:ext cx="9156111" cy="685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Музейные уроки Историко-краеведческого музея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User\Desktop\WhatsApp\Media\WhatsApp Images\динской музей 4г Романенкова аа\IMG-20210304-WA004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38" y="3760424"/>
            <a:ext cx="3471582" cy="260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WhatsApp\Media\WhatsApp Images\динской музей у нас\IMG-20210318-WA00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5"/>
          <a:stretch/>
        </p:blipFill>
        <p:spPr bwMode="auto">
          <a:xfrm>
            <a:off x="5991400" y="1241957"/>
            <a:ext cx="2509436" cy="286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User\Desktop\WhatsApp\Media\WhatsApp Images\динской музей у нас\IMG-20210318-WA00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38" y="1268760"/>
            <a:ext cx="3425098" cy="241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User\Desktop\результаты\ВР 2020-2021\фото\Camera\Динской музей\20210317_1412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423" y="4221088"/>
            <a:ext cx="3881173" cy="20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7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070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872"/>
            <a:ext cx="9156111" cy="685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Участники проекта « Имя героя»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C:\Users\User\Desktop\результаты\ВР 2020-2021\фото\Camera\Имя героя 4б4в\20210428_13022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14760"/>
            <a:ext cx="5122912" cy="249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результаты\ВР 2020-2021\фото\Camera\Имя героя 4б4в\20210428_1334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450" y="4028056"/>
            <a:ext cx="4999875" cy="243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4221088"/>
            <a:ext cx="2952328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 класс, отряд Примака Н.А.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Классный руководитель Зима Л.В.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5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90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872"/>
            <a:ext cx="9156111" cy="685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Конкурс стендовых моделей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C:\Users\User\Desktop\результаты\ВР 2020-2021\фото\Camera\конкурс стендовых моделей\20210225_1247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03191"/>
            <a:ext cx="5266928" cy="2560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2" descr="C:\Users\User\Desktop\результаты\ВР 2020-2021\фото\Camera\конкурс стендовых моделей\20210225_1246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4824536" cy="2345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5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736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872"/>
            <a:ext cx="9156111" cy="685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Торжественная линейка , посвященная открытию учебно-полевых сборов юношей 10 классов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0" name="Picture 2" descr="C:\Users\User\Desktop\результаты\ВР 2020-2021\фото\Camera\линейка учебные сборы\20210609_1121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56792"/>
            <a:ext cx="4709203" cy="2289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результаты\ВР 2020-2021\фото\Camera\линейка учебные сборы\20210611_0900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r="5514"/>
          <a:stretch/>
        </p:blipFill>
        <p:spPr bwMode="auto">
          <a:xfrm>
            <a:off x="4572000" y="4101292"/>
            <a:ext cx="4299284" cy="242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результаты\ВР 2020-2021\фото\Camera\линейка учебные сборы\20210611_0920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01292"/>
            <a:ext cx="4104456" cy="2420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6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489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23" y="10450"/>
            <a:ext cx="9130066" cy="684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1" name="Picture 3" descr="C:\Users\User\Desktop\результаты\ВР 2020-2021\фото\Camera\Память жертвам голодомора\20210523_1233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86" y="1484784"/>
            <a:ext cx="5572635" cy="270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Станичное мероприятие памяти жертв голодомора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0" name="Picture 2" descr="C:\Users\User\Desktop\результаты\ВР 2020-2021\фото\Camera\Память жертвам голодомора\20210523_12081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912054"/>
            <a:ext cx="5495569" cy="2671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56176" y="2047156"/>
            <a:ext cx="2285526" cy="158417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Казачьи группы 5В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кл.рук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Петрова Е.В.)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6В (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кл.рук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Борток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С.М.)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5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957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872"/>
            <a:ext cx="9156111" cy="685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Пасха в кубанской семье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514" name="Picture 2" descr="C:\Users\User\Desktop\результаты\ВР 2020-2021\фото\Camera\пасха\20210429_0732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54" y="1323020"/>
            <a:ext cx="8004765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5" name="Picture 3" descr="C:\Users\User\Desktop\результаты\ВР 2020-2021\фото\Camera\пасха\20210428_1651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4032345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C:\Users\User\Desktop\результаты\ВР 2020-2021\фото\Camera\пасха\20210428_1651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289" y="4077072"/>
            <a:ext cx="3879730" cy="270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6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689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872"/>
            <a:ext cx="9156111" cy="685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Конкурс рисунков « Афганистан глазами детей»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62" name="Picture 2" descr="C:\Users\User\Desktop\результаты\ВР 2020-2021\фото\Camera\рисунки Афганистан\20210215_10225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7" t="6015" r="7964" b="-6015"/>
          <a:stretch/>
        </p:blipFill>
        <p:spPr bwMode="auto">
          <a:xfrm>
            <a:off x="2212565" y="4416332"/>
            <a:ext cx="4142805" cy="244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 descr="C:\Users\User\Desktop\результаты\ВР 2020-2021\фото\Camera\рисунки Афганистан\20210215_10225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4" r="12698"/>
          <a:stretch/>
        </p:blipFill>
        <p:spPr bwMode="auto">
          <a:xfrm>
            <a:off x="4860032" y="1268760"/>
            <a:ext cx="3456384" cy="245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C:\Users\User\Desktop\результаты\ВР 2020-2021\фото\Camera\рисунки Афганистан\20210215_1022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r="11363"/>
          <a:stretch/>
        </p:blipFill>
        <p:spPr bwMode="auto">
          <a:xfrm>
            <a:off x="467544" y="1268760"/>
            <a:ext cx="3930316" cy="244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3861048"/>
            <a:ext cx="3930316" cy="4320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Змиевский Ярослав,3В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60031" y="3866891"/>
            <a:ext cx="3546133" cy="4320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Кравченко Алина,4В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6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468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11" y="7872"/>
            <a:ext cx="9156111" cy="685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Конкурс рисунков « Ветераны»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586" name="Picture 2" descr="C:\Users\User\Desktop\результаты\ВР 2020-2021\фото\Camera\рисунки мой дед шел к победе\20210401_1733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33" y="1341892"/>
            <a:ext cx="3954817" cy="269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результаты\ВР 2020-2021\фото\Camera\рисунки мой дед шел к победе\20210401_1741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33" y="4193704"/>
            <a:ext cx="3900543" cy="252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результаты\ВР 2020-2021\фото\Camera\рисунки мой дед шел к победе\20210401_1712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7" t="5563" r="20175" b="2608"/>
          <a:stretch/>
        </p:blipFill>
        <p:spPr bwMode="auto">
          <a:xfrm rot="5400000">
            <a:off x="4258091" y="2087850"/>
            <a:ext cx="5165558" cy="367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6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151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11" y="7872"/>
            <a:ext cx="9156111" cy="685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Акция « Сад памяти»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82" name="Picture 2" descr="C:\Users\User\Desktop\результаты\ВР 2020-2021\фото\Camera\сад памяти\20210407_1023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412776"/>
            <a:ext cx="5332707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результаты\ВР 2020-2021\фото\Camera\сад памяти\20210407_1033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1" r="18738"/>
          <a:stretch/>
        </p:blipFill>
        <p:spPr bwMode="auto">
          <a:xfrm>
            <a:off x="4283968" y="3352155"/>
            <a:ext cx="4510009" cy="3357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результаты\ВР 2020-2021\фото\Camera\сад памяти\20210407_10043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8" t="-12619" r="15368" b="12619"/>
          <a:stretch/>
        </p:blipFill>
        <p:spPr bwMode="auto">
          <a:xfrm>
            <a:off x="539552" y="4077072"/>
            <a:ext cx="3298618" cy="2315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6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406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0" y="18564"/>
            <a:ext cx="9108003" cy="683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Конкурс строевой песни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 В лесу прифронтовом»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5778" name="Picture 2" descr="C:\Users\User\Desktop\результаты\ВР 2020-2021\фото\Camera\смотр стороя и песни\20210423_13022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4137431" cy="201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результаты\ВР 2020-2021\фото\Camera\смотр стороя и песни\20210423_131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385" y="1628800"/>
            <a:ext cx="3657740" cy="199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результаты\ВР 2020-2021\фото\Camera\смотр стороя и песни\20210423_1312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33" y="4077072"/>
            <a:ext cx="4117392" cy="214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результаты\ВР 2020-2021\фото\Camera\смотр стороя и песни\20210423_1331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004" y="4077071"/>
            <a:ext cx="3674796" cy="21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7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71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1475"/>
            <a:ext cx="9142033" cy="685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0639" y="491845"/>
            <a:ext cx="7772400" cy="1470025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Торжественное открытие года Памяти,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акция « 100 памятных дней»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WhatsApp\Media\WhatsApp Images\100 памятных дней\IMG-20210205-WA0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4167677" cy="298174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esktop\WhatsApp\Media\WhatsApp Images\100 памятных дней\IMG-20210205-WA00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68" y="2209187"/>
            <a:ext cx="3340156" cy="250511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WhatsApp\Media\WhatsApp Images\100 памятных дней\IMG-20210205-WA002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3" b="9277"/>
          <a:stretch/>
        </p:blipFill>
        <p:spPr bwMode="auto">
          <a:xfrm>
            <a:off x="2915816" y="4610547"/>
            <a:ext cx="5391230" cy="206943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6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008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0" y="18564"/>
            <a:ext cx="9108003" cy="683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354162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Конкурс строевой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песни </a:t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« В лесу прифронтовом»</a:t>
            </a:r>
            <a:endParaRPr lang="ru-RU" sz="3600" dirty="0"/>
          </a:p>
        </p:txBody>
      </p:sp>
      <p:pic>
        <p:nvPicPr>
          <p:cNvPr id="79874" name="Picture 2" descr="C:\Users\User\Desktop\результаты\ВР 2020-2021\фото\Camera\смотр стороя и песни\20210423_13343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68398"/>
            <a:ext cx="5184576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2" descr="C:\Users\User\Desktop\результаты\ВР 2020-2021\фото\Camera\смотр стороя и песни\20210423_1340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461636"/>
            <a:ext cx="5616624" cy="2730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5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317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11" y="7872"/>
            <a:ext cx="9156111" cy="685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Акция « Мы вместе Крым-Россия»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User\Desktop\WhatsApp\Media\WhatsApp Images\крым\IMG-20210317-WA0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3"/>
          <a:stretch/>
        </p:blipFill>
        <p:spPr bwMode="auto">
          <a:xfrm>
            <a:off x="212685" y="1196752"/>
            <a:ext cx="5151403" cy="2628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87" name="Picture 3" descr="C:\Users\User\Desktop\WhatsApp\Media\WhatsApp Images\крым\IMG-20210317-WA00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4" b="10624"/>
          <a:stretch/>
        </p:blipFill>
        <p:spPr bwMode="auto">
          <a:xfrm>
            <a:off x="5580111" y="1556792"/>
            <a:ext cx="3366699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88" name="Picture 4" descr="C:\Users\User\Desktop\WhatsApp\Media\WhatsApp Images\крым\IMG-20210318-WA003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6" b="9307"/>
          <a:stretch/>
        </p:blipFill>
        <p:spPr bwMode="auto">
          <a:xfrm>
            <a:off x="179512" y="4041076"/>
            <a:ext cx="5184576" cy="2509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6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730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0" y="18564"/>
            <a:ext cx="9108003" cy="683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9 мая-День Победы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User\Desktop\WhatsApp\Media\WhatsApp Images\окно победы\IMG-20210504-WA00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531" y="332656"/>
            <a:ext cx="1499469" cy="236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ser\Desktop\WhatsApp\Media\WhatsApp Images\окно победы\IMG-20210504-WA0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18" y="1364092"/>
            <a:ext cx="1969400" cy="245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WhatsApp\Media\WhatsApp Images\окно победы\IMG-20210505-WA0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64093"/>
            <a:ext cx="440520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esktop\WhatsApp\Media\WhatsApp Images\окно победы\IMG-20210505-WA00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16" y="3933056"/>
            <a:ext cx="2043404" cy="27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WhatsApp\Media\WhatsApp Images\окно победы\IMG-20210506-WA00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5" y="2780928"/>
            <a:ext cx="1888257" cy="284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Desktop\WhatsApp\Media\WhatsApp Images\окно победы\IMG-20210506-WA004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368" y="4308716"/>
            <a:ext cx="1757989" cy="2348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WhatsApp\Media\WhatsApp Images\окно победы\IMG-20210506-WA001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527" y="4392681"/>
            <a:ext cx="1698685" cy="2264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2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0" y="18564"/>
            <a:ext cx="9108003" cy="683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Акция « Письма Победы»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User\Desktop\WhatsApp\Media\WhatsApp Images\письмо победы\IMG-20210504-WA00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41441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User\Desktop\WhatsApp\Media\WhatsApp Images\письмо победы\IMG-20210218-WA00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72" y="1341441"/>
            <a:ext cx="4193679" cy="419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5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924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0" y="18564"/>
            <a:ext cx="9108003" cy="683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    Поездка в город –герой    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       Новороссийск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\Desktop\WhatsApp\Media\WhatsApp Images\поездка в новороссийск\IMG-20210508-WA002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4457468" cy="3343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3" descr="C:\Users\User\Desktop\WhatsApp\Media\WhatsApp Images\поездка в новороссийск\IMG-20210508-WA0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563" y="2924944"/>
            <a:ext cx="4511824" cy="3383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467544" y="4941168"/>
            <a:ext cx="3744416" cy="7200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4А,В класс классные руководители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Гаджимурадова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Н.Г., Матюша С.Н.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5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429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0" y="18564"/>
            <a:ext cx="9108003" cy="683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Акция « Подарок солдату»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User\Desktop\WhatsApp\Media\WhatsApp Images\посылка солдату\IMG-20210218-WA00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9"/>
          <a:stretch/>
        </p:blipFill>
        <p:spPr bwMode="auto">
          <a:xfrm>
            <a:off x="179512" y="3284984"/>
            <a:ext cx="3387400" cy="3342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esktop\WhatsApp\Media\WhatsApp Images\посылка солдату\IMG-20210218-WA00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84984"/>
            <a:ext cx="2418606" cy="3008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User\Desktop\WhatsApp\Media\WhatsApp Images\посылка солдату\IMG-20210219-WA002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853" y="1124744"/>
            <a:ext cx="3809396" cy="2857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6912" y="4509120"/>
            <a:ext cx="2733280" cy="15841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Ежегодная акция солдатам ВЧ 3303 </a:t>
            </a:r>
            <a:r>
              <a:rPr lang="ru-RU" dirty="0" err="1" smtClean="0"/>
              <a:t>х.Бойкопонура</a:t>
            </a:r>
            <a:endParaRPr lang="ru-RU" dirty="0"/>
          </a:p>
        </p:txBody>
      </p:sp>
      <p:pic>
        <p:nvPicPr>
          <p:cNvPr id="10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6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905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11" y="7872"/>
            <a:ext cx="9156111" cy="685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Участники всероссийского конкурса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 Рисуем Победу»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C:\Users\User\Desktop\WhatsApp\Media\WhatsApp Images\рисуем победу\IMG-20210412-WA001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12830"/>
          <a:stretch/>
        </p:blipFill>
        <p:spPr bwMode="auto">
          <a:xfrm>
            <a:off x="3563889" y="1453207"/>
            <a:ext cx="5256584" cy="2695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9699" name="Picture 3" descr="C:\Users\User\Desktop\WhatsApp\Media\WhatsApp Images\рисуем победу\IMG-20210412-WA006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3" r="19376"/>
          <a:stretch/>
        </p:blipFill>
        <p:spPr bwMode="auto">
          <a:xfrm>
            <a:off x="323527" y="2276872"/>
            <a:ext cx="3144253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9700" name="Picture 4" descr="C:\Users\User\Desktop\WhatsApp\Media\WhatsApp Images\рисуем победу\IMG-20210412-WA00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4" b="13980"/>
          <a:stretch/>
        </p:blipFill>
        <p:spPr bwMode="auto">
          <a:xfrm>
            <a:off x="3563888" y="4221088"/>
            <a:ext cx="5248673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6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916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0" y="18564"/>
            <a:ext cx="9108003" cy="683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Акция « Блокадный хлеб»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C:\Users\User\Desktop\WhatsApp\Media\WhatsApp Images\уроки мужества\IMG-20210125-WA00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380" y="3826786"/>
            <a:ext cx="3598076" cy="269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User\Desktop\WhatsApp\Media\WhatsApp Images\уроки мужества\IMG-20210126-WA00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" t="24736"/>
          <a:stretch/>
        </p:blipFill>
        <p:spPr bwMode="auto">
          <a:xfrm>
            <a:off x="4716016" y="1178719"/>
            <a:ext cx="4085611" cy="254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WhatsApp\Media\WhatsApp Images\уроки мужества\IMG-20210127-WA00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2"/>
          <a:stretch/>
        </p:blipFill>
        <p:spPr bwMode="auto">
          <a:xfrm>
            <a:off x="336134" y="3826786"/>
            <a:ext cx="4234417" cy="282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WhatsApp\Media\WhatsApp Images\уроки мужества\IMG-20210127-WA00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78719"/>
            <a:ext cx="3436751" cy="25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7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82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0" y="18564"/>
            <a:ext cx="9108003" cy="683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Акция « Блокадный хлеб»</a:t>
            </a:r>
            <a:endParaRPr lang="ru-RU" dirty="0"/>
          </a:p>
        </p:txBody>
      </p:sp>
      <p:pic>
        <p:nvPicPr>
          <p:cNvPr id="33794" name="Picture 2" descr="C:\Users\User\Desktop\WhatsApp\Media\WhatsApp Images\уроки мужества\IMG-20210127-WA01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4001523" cy="320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WhatsApp\Media\WhatsApp Images\уроки мужества\IMG-20210128-WA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594457" cy="344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5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84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11" y="7872"/>
            <a:ext cx="9156111" cy="685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Акция « Бескозырка»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9" name="Picture 3" descr="C:\Users\User\Desktop\WhatsApp\Media\WhatsApp Images\уроки мужества\IMG-20210203-WA0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0"/>
          <a:stretch/>
        </p:blipFill>
        <p:spPr bwMode="auto">
          <a:xfrm>
            <a:off x="332246" y="1484785"/>
            <a:ext cx="4233698" cy="266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C:\Users\User\Desktop\WhatsApp\Media\WhatsApp Images\уроки мужества\IMG-20210203-WA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90" y="4247395"/>
            <a:ext cx="4228254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C:\Users\User\Desktop\WhatsApp\Media\WhatsApp Images\уроки мужества\IMG-20210204-WA002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 b="23314"/>
          <a:stretch/>
        </p:blipFill>
        <p:spPr bwMode="auto">
          <a:xfrm>
            <a:off x="4932040" y="1454645"/>
            <a:ext cx="3801616" cy="269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WhatsApp\Media\WhatsApp Images\блокадный хлеб\IMG-20210206-WA0001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13813"/>
            <a:ext cx="3801616" cy="253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7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896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27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Уроки Мужества « Отголоски войны»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WhatsApp\Media\WhatsApp Images\9мая\IMG-20210329-WA001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0" r="10125"/>
          <a:stretch/>
        </p:blipFill>
        <p:spPr bwMode="auto">
          <a:xfrm>
            <a:off x="227610" y="1340768"/>
            <a:ext cx="4585517" cy="299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WhatsApp\Media\WhatsApp Images\уроки мужества\IMG-20210208-WA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4172281" cy="312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WhatsApp\Media\WhatsApp Images\уроки мужества\IMG-20210216-WA00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71" y="3748916"/>
            <a:ext cx="3620814" cy="289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esktop\WhatsApp\Media\WhatsApp Images\уроки мужества\IMG-20210303-WA00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785" y="4147745"/>
            <a:ext cx="5140215" cy="249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7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293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11" y="7872"/>
            <a:ext cx="9156111" cy="685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4" name="Picture 2" descr="C:\Users\User\Desktop\WhatsApp\Media\WhatsApp Images\чернобыль\IMG-20210426-WA001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17"/>
          <a:stretch/>
        </p:blipFill>
        <p:spPr bwMode="auto">
          <a:xfrm>
            <a:off x="395536" y="1196752"/>
            <a:ext cx="5050656" cy="293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WhatsApp\Media\WhatsApp Images\чернобыль\IMG-20210426-WA001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6" b="8109"/>
          <a:stretch/>
        </p:blipFill>
        <p:spPr bwMode="auto">
          <a:xfrm>
            <a:off x="2555776" y="3789040"/>
            <a:ext cx="6356896" cy="2748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35 лет со дня ликвидации аварии на Чернобыльской АС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82834" y="2132856"/>
            <a:ext cx="2900512" cy="14401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Ромашка М.В. –ликвидатор аварии на Чернобыльской АС в гостях у 1 В класса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Классный руководитель Колесникова Ю.Ю.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5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003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11" y="7872"/>
            <a:ext cx="9156111" cy="685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День памяти и скорби начала Вов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5" name="Picture 3" descr="C:\Users\User\Desktop\WhatsApp\Media\WhatsApp Images\IMG-20210622-WA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75" y="1412778"/>
            <a:ext cx="4032445" cy="3024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3" descr="C:\Users\User\Desktop\результаты\ВР 2020-2021\фото\Camera\акция память 22 июня станичный парк\20210622_1934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33997" y="2386886"/>
            <a:ext cx="5113431" cy="3165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C:\Users\User\Desktop\результаты\ВР 2020-2021\фото\Camera\акция память 22 июня станичный парк\20210622_1906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47"/>
          <a:stretch/>
        </p:blipFill>
        <p:spPr bwMode="auto">
          <a:xfrm>
            <a:off x="271133" y="4411978"/>
            <a:ext cx="5092955" cy="2114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6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748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11" y="7872"/>
            <a:ext cx="9156111" cy="685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День памяти жертв локальных конфликтов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C:\Users\User\Desktop\WhatsApp\Media\WhatsApp Images\IMG-20210701-WA00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4738473" cy="355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WhatsApp\Media\WhatsApp Images\IMG-20210701-WA0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56792"/>
            <a:ext cx="3707904" cy="494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5229200"/>
            <a:ext cx="4680520" cy="100811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Участники Чеченской, Афганской войн и обучающиеся 8Б .Классный руководитель Аникеева Е.Н.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5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179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04"/>
            <a:ext cx="9108003" cy="683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9мая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7" name="Picture 3" descr="C:\Users\User\Desktop\результаты\ВР 2020-2021\фото\Camera\9мая\20210509_1526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2" y="1398059"/>
            <a:ext cx="5195701" cy="2525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C:\Users\User\Desktop\результаты\ВР 2020-2021\фото\Camera\9мая\20210509_1545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483813"/>
            <a:ext cx="6243741" cy="3035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результаты\ВР 2020-2021\фото\Camera\9мая\20210430_130549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621" y="1398059"/>
            <a:ext cx="3394720" cy="2048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6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825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" y="0"/>
            <a:ext cx="91327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Акция « Окна Победы»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WhatsApp\Media\WhatsApp Images\9мая\IMG-20210507-WA00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80443"/>
            <a:ext cx="3016430" cy="402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WhatsApp\Media\WhatsApp Images\9мая\IMG-20210507-WA00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12485"/>
            <a:ext cx="3350345" cy="398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WhatsApp\Media\WhatsApp Images\9мая\IMG-20210507-WA003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r="23162"/>
          <a:stretch/>
        </p:blipFill>
        <p:spPr bwMode="auto">
          <a:xfrm>
            <a:off x="3323097" y="3205956"/>
            <a:ext cx="2486527" cy="32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5199428"/>
            <a:ext cx="2808312" cy="5338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Ясменко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Влада,2В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84971" y="5267602"/>
            <a:ext cx="2808312" cy="5338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Рычнев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Тимофей,6А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6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561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27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Акция « Окна Победы»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esktop\WhatsApp\Media\WhatsApp Images\9мая\IMG-20210507-WA003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82"/>
          <a:stretch/>
        </p:blipFill>
        <p:spPr bwMode="auto">
          <a:xfrm>
            <a:off x="179512" y="1218925"/>
            <a:ext cx="2739973" cy="452596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WhatsApp\Media\WhatsApp Images\9мая\IMG-20210508-WA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675" y="1700808"/>
            <a:ext cx="2975372" cy="443361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WhatsApp\Media\WhatsApp Images\9мая\IMG-20210508-WA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12192"/>
            <a:ext cx="2499741" cy="443361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5877272"/>
            <a:ext cx="2160240" cy="4320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Сафарян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Самвел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,1в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47864" y="6245696"/>
            <a:ext cx="2160240" cy="4320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Исаева Юлия,7Б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41950" y="5750024"/>
            <a:ext cx="2160240" cy="4320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Примак Кирилл,6В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6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909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27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ПОСТ № 1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User\Desktop\WhatsApp\Media\WhatsApp Images\10б\IMG-20210218-WA00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3569231" cy="284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4509120"/>
            <a:ext cx="3672408" cy="5760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Буданов Евгений,10Б и Толокнов Артем,10Б</a:t>
            </a:r>
            <a:endParaRPr lang="ru-RU" dirty="0"/>
          </a:p>
        </p:txBody>
      </p:sp>
      <p:pic>
        <p:nvPicPr>
          <p:cNvPr id="6" name="Picture 2" descr="C:\Users\User\Desktop\WhatsApp\Media\WhatsApp Images\митинг 18 февраля\IMG-20210218-WA00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96752"/>
            <a:ext cx="4402832" cy="203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esktop\результаты\ВР 2020-2021\фото\Camera\9мая\20210509_1521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96952"/>
            <a:ext cx="4540938" cy="220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результаты\ВР 2020-2021\фото\Camera\9мая\20210509_1522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361" y="4764904"/>
            <a:ext cx="3898776" cy="18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7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202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23" y="10450"/>
            <a:ext cx="9130066" cy="684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Митинг, посвященный освобождению станицы Нововеличковской от немецко-фашистских оккупантов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Desktop\WhatsApp\Media\WhatsApp Images\10б\IMG-20210218-WA003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4" b="16558"/>
          <a:stretch/>
        </p:blipFill>
        <p:spPr bwMode="auto">
          <a:xfrm>
            <a:off x="0" y="1844842"/>
            <a:ext cx="6047215" cy="251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WhatsApp\Media\WhatsApp Images\10б\IMG-20210218-WA00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4" b="19089"/>
          <a:stretch/>
        </p:blipFill>
        <p:spPr bwMode="auto">
          <a:xfrm>
            <a:off x="3995936" y="4365104"/>
            <a:ext cx="4655840" cy="226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4509120"/>
            <a:ext cx="3096344" cy="13681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Делегация школы в лице директора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Максен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Е.А., учитель ОБЖ Гончаров Н.Н., обучающиеся 10Б класса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результаты\ВР 2020-2021\фото\Camera\митинг 18 февраля 2021\20210218_1006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19"/>
          <a:stretch/>
        </p:blipFill>
        <p:spPr bwMode="auto">
          <a:xfrm rot="5400000">
            <a:off x="6330127" y="1827742"/>
            <a:ext cx="2686162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6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511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23" y="10450"/>
            <a:ext cx="9130066" cy="684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Встреча с ветеранами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Борток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В.К.,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Волочай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А.Ф.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User\Desktop\WhatsApp\Media\WhatsApp Images\встреча с ветераном\IMG-20210402-WA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10" y="2852936"/>
            <a:ext cx="5626514" cy="363079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WhatsApp\Media\WhatsApp Images\встреча с ветераном\IMG-20210219-WA00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771" y="1439291"/>
            <a:ext cx="3325021" cy="249376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5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  <p:pic>
        <p:nvPicPr>
          <p:cNvPr id="8" name="Picture 2" descr="C:\Users\User\Desktop\результаты\ВР 2020-2021\фото\Camera\патриотическое\20210402_1311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683" y="1439291"/>
            <a:ext cx="4111091" cy="199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34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872"/>
            <a:ext cx="9156111" cy="685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Наша школа базовая площадка поселения акции « Диктант Победы»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2" descr="C:\Users\User\Desktop\WhatsApp\Media\WhatsApp Images\диктант победы\IMG-20210429-WA01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8" r="8090"/>
          <a:stretch/>
        </p:blipFill>
        <p:spPr bwMode="auto">
          <a:xfrm>
            <a:off x="424352" y="1345283"/>
            <a:ext cx="4723712" cy="297362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WhatsApp\Media\WhatsApp Images\диктант победы\IMG-20210429-WA01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17032"/>
            <a:ext cx="5715314" cy="277728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ЗамМР\Desktop\ВР 2020-2021\WhatsApp Image 2020-10-02 at 11.49.11.jpeg"/>
          <p:cNvPicPr>
            <a:picLocks noChangeAspect="1" noChangeArrowheads="1"/>
          </p:cNvPicPr>
          <p:nvPr/>
        </p:nvPicPr>
        <p:blipFill>
          <a:blip r:embed="rId5" cstate="print"/>
          <a:srcRect l="7614" t="11582" r="7268" b="12192"/>
          <a:stretch>
            <a:fillRect/>
          </a:stretch>
        </p:blipFill>
        <p:spPr bwMode="auto">
          <a:xfrm>
            <a:off x="8452432" y="116632"/>
            <a:ext cx="665000" cy="67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939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283</Words>
  <Application>Microsoft Office PowerPoint</Application>
  <PresentationFormat>Экран (4:3)</PresentationFormat>
  <Paragraphs>53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Торжественное открытие года Памяти,  акция « 100 памятных дней»</vt:lpstr>
      <vt:lpstr>Уроки Мужества « Отголоски войны»</vt:lpstr>
      <vt:lpstr>Акция « Окна Победы»</vt:lpstr>
      <vt:lpstr>Акция « Окна Победы»</vt:lpstr>
      <vt:lpstr>ПОСТ № 1</vt:lpstr>
      <vt:lpstr>Митинг, посвященный освобождению станицы Нововеличковской от немецко-фашистских оккупантов</vt:lpstr>
      <vt:lpstr>Встреча с ветеранами Борток В.К., Волочай А.Ф.</vt:lpstr>
      <vt:lpstr> Наша школа базовая площадка поселения акции « Диктант Победы» </vt:lpstr>
      <vt:lpstr>Музейные уроки Историко-краеведческого музея</vt:lpstr>
      <vt:lpstr>Участники проекта « Имя героя»</vt:lpstr>
      <vt:lpstr>Конкурс стендовых моделей</vt:lpstr>
      <vt:lpstr>Торжественная линейка , посвященная открытию учебно-полевых сборов юношей 10 классов</vt:lpstr>
      <vt:lpstr>Станичное мероприятие памяти жертв голодомора</vt:lpstr>
      <vt:lpstr>Пасха в кубанской семье</vt:lpstr>
      <vt:lpstr>Конкурс рисунков « Афганистан глазами детей»</vt:lpstr>
      <vt:lpstr>Конкурс рисунков « Ветераны»</vt:lpstr>
      <vt:lpstr>Акция « Сад памяти»</vt:lpstr>
      <vt:lpstr>       Конкурс строевой песни  « В лесу прифронтовом»</vt:lpstr>
      <vt:lpstr>            Конкурс строевой песни  « В лесу прифронтовом»</vt:lpstr>
      <vt:lpstr>Акция « Мы вместе Крым-Россия»</vt:lpstr>
      <vt:lpstr>9 мая-День Победы</vt:lpstr>
      <vt:lpstr>Акция « Письма Победы»</vt:lpstr>
      <vt:lpstr>            Поездка в город –герой                  Новороссийск</vt:lpstr>
      <vt:lpstr>Акция « Подарок солдату»</vt:lpstr>
      <vt:lpstr>Участники всероссийского конкурса  « Рисуем Победу»</vt:lpstr>
      <vt:lpstr>Акция « Блокадный хлеб»</vt:lpstr>
      <vt:lpstr>Акция « Блокадный хлеб»</vt:lpstr>
      <vt:lpstr>Акция « Бескозырка»</vt:lpstr>
      <vt:lpstr>35 лет со дня ликвидации аварии на Чернобыльской АС </vt:lpstr>
      <vt:lpstr>День памяти и скорби начала Вов</vt:lpstr>
      <vt:lpstr>День памяти жертв локальных конфликтов</vt:lpstr>
      <vt:lpstr>9мая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29</cp:revision>
  <dcterms:created xsi:type="dcterms:W3CDTF">2021-10-14T18:59:34Z</dcterms:created>
  <dcterms:modified xsi:type="dcterms:W3CDTF">2021-10-22T04:53:19Z</dcterms:modified>
</cp:coreProperties>
</file>