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66" r:id="rId2"/>
    <p:sldId id="256" r:id="rId3"/>
    <p:sldId id="257" r:id="rId4"/>
    <p:sldId id="259" r:id="rId5"/>
    <p:sldId id="261" r:id="rId6"/>
    <p:sldId id="260" r:id="rId7"/>
    <p:sldId id="258" r:id="rId8"/>
    <p:sldId id="263" r:id="rId9"/>
    <p:sldId id="262" r:id="rId10"/>
    <p:sldId id="265" r:id="rId11"/>
    <p:sldId id="264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878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23.12.2018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23.12.2018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23.12.2018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23.12.2018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23.12.2018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23.12.2018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714348" y="142852"/>
            <a:ext cx="6357982" cy="938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2" indent="809625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Краснодарский край Динской район Станица Нововеличковская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8096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3" indent="80962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Бюджетное общеобразовательное учреждение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3" indent="80962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муниципальное образование Динской район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3" indent="80962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Средняя общеобразовательная школа №30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-142908" y="2500306"/>
            <a:ext cx="9286908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Проект на тему: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«Герой Советского Союза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Николай Алексеевич Примак»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5929322" y="5500702"/>
            <a:ext cx="307183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Работу выполнили: учащиеся 10 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класса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Руководитель: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Бахолдина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Ольга Ивановна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3428992" y="6215082"/>
            <a:ext cx="221457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09700" algn="l"/>
              </a:tabLst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Ст. Нововеличковская 2018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 descr="C:\Users\1\Desktop\IMG_21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50" y="0"/>
            <a:ext cx="51435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10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7" name="Picture 1" descr="C:\Users\1\Desktop\IMG_21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1\Desktop\IMG_21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50" y="0"/>
            <a:ext cx="51435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1\Desktop\IMG_2156.JPG"/>
          <p:cNvPicPr>
            <a:picLocks noChangeAspect="1" noChangeArrowheads="1"/>
          </p:cNvPicPr>
          <p:nvPr/>
        </p:nvPicPr>
        <p:blipFill>
          <a:blip r:embed="rId2" cstate="print"/>
          <a:srcRect l="2777" r="2777"/>
          <a:stretch>
            <a:fillRect/>
          </a:stretch>
        </p:blipFill>
        <p:spPr bwMode="auto">
          <a:xfrm>
            <a:off x="2143108" y="0"/>
            <a:ext cx="4857784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 descr="C:\Users\1\Desktop\IMG_21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50" y="0"/>
            <a:ext cx="51435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 descr="C:\Users\1\Desktop\IMG_214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85554" y="0"/>
            <a:ext cx="477289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10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169" name="Picture 1" descr="C:\Users\1\Desktop\imagelink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49" y="0"/>
            <a:ext cx="912790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10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193" name="Picture 1" descr="C:\Users\1\Desktop\imagelin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42908" y="0"/>
            <a:ext cx="4729655" cy="6858000"/>
          </a:xfrm>
          <a:prstGeom prst="rect">
            <a:avLst/>
          </a:prstGeom>
          <a:noFill/>
        </p:spPr>
      </p:pic>
      <p:pic>
        <p:nvPicPr>
          <p:cNvPr id="8194" name="Picture 2" descr="C:\Users\1\Desktop\imagelink (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0"/>
            <a:ext cx="475635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10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41" name="Picture 1" descr="C:\Users\1\Desktop\IMG_2157.JPG"/>
          <p:cNvPicPr>
            <a:picLocks noChangeAspect="1" noChangeArrowheads="1"/>
          </p:cNvPicPr>
          <p:nvPr/>
        </p:nvPicPr>
        <p:blipFill>
          <a:blip r:embed="rId3" cstate="print"/>
          <a:srcRect r="4166"/>
          <a:stretch>
            <a:fillRect/>
          </a:stretch>
        </p:blipFill>
        <p:spPr bwMode="auto">
          <a:xfrm>
            <a:off x="-357222" y="0"/>
            <a:ext cx="4929222" cy="6858000"/>
          </a:xfrm>
          <a:prstGeom prst="rect">
            <a:avLst/>
          </a:prstGeom>
          <a:noFill/>
        </p:spPr>
      </p:pic>
      <p:pic>
        <p:nvPicPr>
          <p:cNvPr id="10242" name="Picture 2" descr="C:\Users\1\Desktop\IMG_2158.JPG"/>
          <p:cNvPicPr>
            <a:picLocks noChangeAspect="1" noChangeArrowheads="1"/>
          </p:cNvPicPr>
          <p:nvPr/>
        </p:nvPicPr>
        <p:blipFill>
          <a:blip r:embed="rId4" cstate="print"/>
          <a:srcRect l="5556"/>
          <a:stretch>
            <a:fillRect/>
          </a:stretch>
        </p:blipFill>
        <p:spPr bwMode="auto">
          <a:xfrm>
            <a:off x="4572000" y="0"/>
            <a:ext cx="485775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 descr="C:\Users\1\Desktop\IMG_21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50" y="0"/>
            <a:ext cx="51435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 descr="C:\Users\1\Desktop\IMG_21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50" y="0"/>
            <a:ext cx="51435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230</TotalTime>
  <Words>53</Words>
  <PresentationFormat>Экран (4:3)</PresentationFormat>
  <Paragraphs>10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12</cp:revision>
  <dcterms:created xsi:type="dcterms:W3CDTF">2018-11-22T17:29:38Z</dcterms:created>
  <dcterms:modified xsi:type="dcterms:W3CDTF">2018-12-23T20:20:42Z</dcterms:modified>
</cp:coreProperties>
</file>