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4" r:id="rId6"/>
    <p:sldId id="265" r:id="rId7"/>
    <p:sldId id="259" r:id="rId8"/>
    <p:sldId id="267" r:id="rId9"/>
    <p:sldId id="260" r:id="rId10"/>
    <p:sldId id="268" r:id="rId11"/>
    <p:sldId id="269" r:id="rId12"/>
    <p:sldId id="270" r:id="rId13"/>
    <p:sldId id="27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1DF12E9-5499-47C7-81FF-73CBEE319AF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ED53EFD-C3D2-4836-BCDA-B600032998D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78010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МАУДО ЦТ «Родные истоки»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станицы Новопокровской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861048"/>
            <a:ext cx="6400800" cy="14732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Педагог дополнительного образования  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Аксенова Ирина Викторовна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D:\Рабочий стол\СЕРДЦЕ ОТДАЮ ДЕТЯМ\СЕРДЦЕ ОТДАЮ ДЕТЯМ\фотослайды педагога\Изображение 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2850257" cy="34595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18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ксеновы\Desktop\Новая папка\edc5261d-ac9e-4646-bf89-850310eb476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00"/>
          <a:stretch/>
        </p:blipFill>
        <p:spPr bwMode="auto">
          <a:xfrm>
            <a:off x="4441912" y="3645024"/>
            <a:ext cx="4712365" cy="3212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ксеновы\Desktop\Новая папка\68423b33-7e93-44ed-b0f8-d1f047821c6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2" t="7377" r="30620" b="38195"/>
          <a:stretch/>
        </p:blipFill>
        <p:spPr bwMode="auto">
          <a:xfrm>
            <a:off x="323528" y="404663"/>
            <a:ext cx="4821501" cy="32403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kolobok35.caduk.ru/images/111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49" y="5043399"/>
            <a:ext cx="402279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2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57797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Составляем рассказ описание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Аксеновы\Desktop\Новая папка\fc41360b-ad30-41d8-bdc5-fd9b68577f3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7" t="8889" r="22947" b="10327"/>
          <a:stretch/>
        </p:blipFill>
        <p:spPr bwMode="auto">
          <a:xfrm>
            <a:off x="971600" y="1988840"/>
            <a:ext cx="7344816" cy="47376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2232025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34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04664"/>
            <a:ext cx="61741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Учим стихотворение</a:t>
            </a:r>
            <a:endParaRPr lang="ru-RU" sz="3600" b="1" dirty="0"/>
          </a:p>
        </p:txBody>
      </p:sp>
      <p:pic>
        <p:nvPicPr>
          <p:cNvPr id="7170" name="Picture 2" descr="C:\Users\Аксеновы\Desktop\Новая папка\dcc22d38-248c-485f-a087-678d71a4e02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53"/>
          <a:stretch/>
        </p:blipFill>
        <p:spPr bwMode="auto">
          <a:xfrm>
            <a:off x="626337" y="1412776"/>
            <a:ext cx="8012245" cy="4999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35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fsd.kopilkaurokov.ru/up/html/2018/05/22/k_5b04246bda147/470629_9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24428"/>
            <a:ext cx="3312368" cy="2183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ксеновы\Desktop\Новая папка\8351c21e-d866-40a6-80a3-d8b15e6a12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7" t="24814" r="18214"/>
          <a:stretch/>
        </p:blipFill>
        <p:spPr bwMode="auto">
          <a:xfrm>
            <a:off x="3059832" y="4365104"/>
            <a:ext cx="3618185" cy="2303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ксеновы\Desktop\7cacc3c5-bb43-4f20-93e8-e7256f06541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00" b="4921"/>
          <a:stretch/>
        </p:blipFill>
        <p:spPr bwMode="auto">
          <a:xfrm>
            <a:off x="4644008" y="1524429"/>
            <a:ext cx="3571558" cy="2183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5" descr="https://portal.iv-edu.ru/dep/mouoprivolg/privolgskiyrn_school6/schoollife/photo/img/%D0%9E%D1%81%D0%BE%D0%B1%D0%B5%D0%BD%D0%BD%D0%BE%D1%81%D1%82%D0%B8-%D1%80%D0%B0%D0%B7%D0%B2%D0%B8%D1%82%D0%B8%D1%8F-%D0%B4%D0%B5%D1%82%D0%B5%D0%B9-%D0%B4%D0%BE%D1%88%D0%BA%D0%BE%D0%BB%D1%8C%D0%BD%D0%BE%D0%B3%D0%BE-%D0%B2%D0%BE%D0%B7%D1%80%D0%B0%D1%81%D1%82%D0%B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36" y="4221088"/>
            <a:ext cx="2507440" cy="185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23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5830"/>
            <a:ext cx="9178437" cy="688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13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«Применение мнемотехники в работе с детьми дошкольного возраста»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infodoski.ru/images/thumbnails/915/800/detailed/31/36114,_%D0%B7%D0%BF20222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21088"/>
            <a:ext cx="2808312" cy="245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95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ксеновы\Desktop\post-238590-13200915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6" y="-34428"/>
            <a:ext cx="9055984" cy="689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79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332656"/>
            <a:ext cx="51468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dirty="0">
                <a:solidFill>
                  <a:srgbClr val="FF0000"/>
                </a:solidFill>
              </a:rPr>
              <a:t>Что такое мнемотехника</a:t>
            </a:r>
          </a:p>
        </p:txBody>
      </p:sp>
      <p:pic>
        <p:nvPicPr>
          <p:cNvPr id="1028" name="Picture 4" descr="Структура мнемотехни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1" t="10985" r="3980" b="4939"/>
          <a:stretch/>
        </p:blipFill>
        <p:spPr bwMode="auto">
          <a:xfrm>
            <a:off x="-1016" y="1227672"/>
            <a:ext cx="9145016" cy="572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99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Какая польза от мнемотехники  для детей.</a:t>
            </a:r>
          </a:p>
        </p:txBody>
      </p:sp>
      <p:pic>
        <p:nvPicPr>
          <p:cNvPr id="4" name="Picture 2" descr="в мнемотехнике работают два полушар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48" y="1484397"/>
            <a:ext cx="8894847" cy="523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32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Что нужно для того чтобы заниматься мнемотехникой</a:t>
            </a:r>
            <a:r>
              <a:rPr lang="ru-RU" dirty="0">
                <a:solidFill>
                  <a:srgbClr val="FF0000"/>
                </a:solidFill>
              </a:rPr>
              <a:t>.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276872"/>
            <a:ext cx="90364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dirty="0" smtClean="0"/>
              <a:t>1. </a:t>
            </a:r>
            <a:r>
              <a:rPr lang="ru-RU" sz="2400" dirty="0" smtClean="0"/>
              <a:t>Начинать </a:t>
            </a:r>
            <a:r>
              <a:rPr lang="ru-RU" sz="2400" dirty="0"/>
              <a:t>с </a:t>
            </a:r>
            <a:r>
              <a:rPr lang="ru-RU" sz="2400" dirty="0" smtClean="0"/>
              <a:t>простого </a:t>
            </a:r>
            <a:endParaRPr lang="ru-RU" sz="2400" dirty="0"/>
          </a:p>
          <a:p>
            <a:pPr lvl="0" fontAlgn="base"/>
            <a:r>
              <a:rPr lang="ru-RU" sz="2400" dirty="0" smtClean="0"/>
              <a:t>                         2. Не </a:t>
            </a:r>
            <a:r>
              <a:rPr lang="ru-RU" sz="2400" dirty="0" smtClean="0"/>
              <a:t>нагружать </a:t>
            </a:r>
            <a:r>
              <a:rPr lang="ru-RU" sz="2400" dirty="0" smtClean="0"/>
              <a:t>детей  </a:t>
            </a:r>
            <a:endParaRPr lang="ru-RU" sz="2400" dirty="0"/>
          </a:p>
          <a:p>
            <a:pPr lvl="0" fontAlgn="base"/>
            <a:r>
              <a:rPr lang="ru-RU" sz="2400" dirty="0" smtClean="0"/>
              <a:t>3. Изображения </a:t>
            </a:r>
            <a:r>
              <a:rPr lang="ru-RU" sz="2400" dirty="0"/>
              <a:t>должны быть красочными и </a:t>
            </a:r>
            <a:r>
              <a:rPr lang="ru-RU" sz="2400" dirty="0" smtClean="0"/>
              <a:t>  цветными</a:t>
            </a:r>
            <a:endParaRPr lang="ru-RU" sz="2400" dirty="0"/>
          </a:p>
          <a:p>
            <a:pPr lvl="0" fontAlgn="base"/>
            <a:r>
              <a:rPr lang="ru-RU" sz="2400" dirty="0" smtClean="0"/>
              <a:t>                         4. </a:t>
            </a:r>
            <a:r>
              <a:rPr lang="ru-RU" sz="2400" dirty="0" smtClean="0"/>
              <a:t>Менять </a:t>
            </a:r>
            <a:r>
              <a:rPr lang="ru-RU" sz="2400" dirty="0"/>
              <a:t>тему занятий, чтобы не пропал </a:t>
            </a:r>
            <a:r>
              <a:rPr lang="ru-RU" sz="2400" dirty="0" smtClean="0"/>
              <a:t>интерес  </a:t>
            </a:r>
            <a:endParaRPr lang="ru-RU" sz="2400" dirty="0"/>
          </a:p>
          <a:p>
            <a:pPr lvl="0" fontAlgn="base"/>
            <a:r>
              <a:rPr lang="ru-RU" sz="2400" dirty="0" smtClean="0"/>
              <a:t>5. </a:t>
            </a:r>
            <a:r>
              <a:rPr lang="ru-RU" sz="2400" dirty="0" smtClean="0"/>
              <a:t>Заниматься </a:t>
            </a:r>
            <a:r>
              <a:rPr lang="ru-RU" sz="2400" dirty="0"/>
              <a:t>всегда только в хорошем </a:t>
            </a:r>
            <a:r>
              <a:rPr lang="ru-RU" sz="2400" dirty="0" smtClean="0"/>
              <a:t>настроение</a:t>
            </a:r>
            <a:endParaRPr lang="ru-RU" sz="2400" dirty="0"/>
          </a:p>
          <a:p>
            <a:pPr lvl="0" fontAlgn="base"/>
            <a:r>
              <a:rPr lang="ru-RU" sz="2400" dirty="0" smtClean="0"/>
              <a:t>                        6.  Никаких </a:t>
            </a:r>
            <a:r>
              <a:rPr lang="ru-RU" sz="2400" dirty="0"/>
              <a:t>занятий, только </a:t>
            </a:r>
            <a:r>
              <a:rPr lang="ru-RU" sz="2400" dirty="0" smtClean="0"/>
              <a:t>ИГРА  </a:t>
            </a:r>
            <a:endParaRPr lang="ru-RU" sz="2400" dirty="0"/>
          </a:p>
        </p:txBody>
      </p:sp>
      <p:pic>
        <p:nvPicPr>
          <p:cNvPr id="5122" name="Picture 2" descr="https://ds05.infourok.ru/uploads/ex/00c5/0011db14-e03165d2/hello_html_m54a2c67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585196"/>
            <a:ext cx="5688632" cy="225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72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9128" y="-201018"/>
            <a:ext cx="9109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dirty="0" smtClean="0">
                <a:solidFill>
                  <a:srgbClr val="FF0000"/>
                </a:solidFill>
              </a:rPr>
              <a:t> </a:t>
            </a:r>
          </a:p>
          <a:p>
            <a:pPr algn="ctr" fontAlgn="base"/>
            <a:r>
              <a:rPr lang="ru-RU" sz="2400" b="1" dirty="0">
                <a:solidFill>
                  <a:srgbClr val="FF0000"/>
                </a:solidFill>
              </a:rPr>
              <a:t>Пересказ рассказа «Здравствуй, зимушка – зима!»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пересказ рассказа с помощью мнемотехни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14645"/>
            <a:ext cx="5243399" cy="39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899592" y="5085184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Наступила зима. Всюду белый</a:t>
            </a:r>
            <a:r>
              <a:rPr lang="ru-RU" dirty="0" smtClean="0"/>
              <a:t>, пушистый </a:t>
            </a:r>
            <a:r>
              <a:rPr lang="ru-RU" dirty="0"/>
              <a:t>снег</a:t>
            </a:r>
            <a:r>
              <a:rPr lang="ru-RU" dirty="0" smtClean="0"/>
              <a:t>.  Холодно </a:t>
            </a:r>
            <a:r>
              <a:rPr lang="ru-RU" dirty="0"/>
              <a:t>на улице</a:t>
            </a:r>
            <a:r>
              <a:rPr lang="ru-RU" dirty="0" smtClean="0"/>
              <a:t>. Дети </a:t>
            </a:r>
            <a:r>
              <a:rPr lang="ru-RU" dirty="0"/>
              <a:t>оделись тепло, и пошли гулять. Они покатались на санках, лыжах, поиграли в снежки, слепили веселого снеговика. Хорошо зимой!</a:t>
            </a:r>
          </a:p>
        </p:txBody>
      </p:sp>
    </p:spTree>
    <p:extLst>
      <p:ext uri="{BB962C8B-B14F-4D97-AF65-F5344CB8AC3E}">
        <p14:creationId xmlns:p14="http://schemas.microsoft.com/office/powerpoint/2010/main" val="14538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ксеновы\Desktop\Новая папка\1b979511-c63a-4479-90ae-c266570b89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8641"/>
            <a:ext cx="421528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ксеновы\Desktop\Новая папка\0d331cbb-f86b-4a87-816a-528a4d16ec6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29"/>
          <a:stretch/>
        </p:blipFill>
        <p:spPr bwMode="auto">
          <a:xfrm>
            <a:off x="4644008" y="3284290"/>
            <a:ext cx="4005064" cy="297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dou-5-kra.edusite.ru/images/0_12290e_541f744e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64" y="4647350"/>
            <a:ext cx="3312368" cy="163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14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349" y="32849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ОКТЯБРЬ                                                     НОЯБРЬ    </a:t>
            </a:r>
            <a:r>
              <a:rPr lang="ru-RU" dirty="0" err="1" smtClean="0"/>
              <a:t>НОЯБРЬ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555" y="214327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Составляем рассказ об осени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СЕНТЯБРЬ</a:t>
            </a:r>
            <a:endParaRPr lang="ru-RU" sz="2700" dirty="0">
              <a:solidFill>
                <a:srgbClr val="7030A0"/>
              </a:solidFill>
            </a:endParaRPr>
          </a:p>
        </p:txBody>
      </p:sp>
      <p:pic>
        <p:nvPicPr>
          <p:cNvPr id="3075" name="Picture 3" descr="C:\Users\Аксеновы\Desktop\11780_0a3c948ca2b2769aec98c7889c70cc6e.p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682" y="3789040"/>
            <a:ext cx="4191880" cy="290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ксеновы\Desktop\11780_aae28756d9f10f7c90f81e7ebcf85d94.p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400" y="936104"/>
            <a:ext cx="4083998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ксеновы\Desktop\11780_aae28756d9f10f7c90f81e7ebcf85d94.p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49" y="3796410"/>
            <a:ext cx="4163169" cy="290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5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313</TotalTime>
  <Words>144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МАУДО ЦТ «Родные истоки» станицы Новопокровской</vt:lpstr>
      <vt:lpstr>Презентация PowerPoint</vt:lpstr>
      <vt:lpstr>Презентация PowerPoint</vt:lpstr>
      <vt:lpstr>Презентация PowerPoint</vt:lpstr>
      <vt:lpstr>Какая польза от мнемотехники  для детей.</vt:lpstr>
      <vt:lpstr>Что нужно для того чтобы заниматься мнемотехникой. </vt:lpstr>
      <vt:lpstr>Презентация PowerPoint</vt:lpstr>
      <vt:lpstr>Презентация PowerPoint</vt:lpstr>
      <vt:lpstr>Составляем рассказ об осени СЕНТЯБРЬ</vt:lpstr>
      <vt:lpstr>Презентация PowerPoint</vt:lpstr>
      <vt:lpstr>Составляем рассказ описание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Аксеновы</dc:creator>
  <cp:lastModifiedBy>1</cp:lastModifiedBy>
  <cp:revision>17</cp:revision>
  <dcterms:created xsi:type="dcterms:W3CDTF">2020-10-02T07:47:57Z</dcterms:created>
  <dcterms:modified xsi:type="dcterms:W3CDTF">2020-10-05T13:00:36Z</dcterms:modified>
</cp:coreProperties>
</file>