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6" r:id="rId2"/>
    <p:sldId id="258" r:id="rId3"/>
    <p:sldId id="259" r:id="rId4"/>
    <p:sldId id="264" r:id="rId5"/>
    <p:sldId id="262" r:id="rId6"/>
    <p:sldId id="269" r:id="rId7"/>
    <p:sldId id="268" r:id="rId8"/>
    <p:sldId id="267" r:id="rId9"/>
    <p:sldId id="266" r:id="rId10"/>
    <p:sldId id="265" r:id="rId11"/>
    <p:sldId id="261" r:id="rId12"/>
    <p:sldId id="260" r:id="rId13"/>
    <p:sldId id="277" r:id="rId14"/>
    <p:sldId id="276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05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470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749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873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912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9261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8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846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665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99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441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39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9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397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58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0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02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8617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8;23.&#1085;&#1072;&#1074;&#1080;&#1075;&#1072;&#1090;&#1086;&#1088;.&#1076;&#1077;&#1090;&#1080;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550" y="971550"/>
            <a:ext cx="8610600" cy="24860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Инструкция по регистрации и оформлению заявки</a:t>
            </a:r>
            <a:r>
              <a:rPr lang="en-US" dirty="0" smtClean="0">
                <a:latin typeface="Bookman Old Style" panose="02050604050505020204" pitchFamily="18" charset="0"/>
              </a:rPr>
              <a:t/>
            </a:r>
            <a:br>
              <a:rPr lang="en-US" dirty="0" smtClean="0">
                <a:latin typeface="Bookman Old Style" panose="02050604050505020204" pitchFamily="18" charset="0"/>
              </a:rPr>
            </a:br>
            <a:r>
              <a:rPr lang="ru-RU" dirty="0" smtClean="0">
                <a:latin typeface="Bookman Old Style" panose="02050604050505020204" pitchFamily="18" charset="0"/>
              </a:rPr>
              <a:t>на сайте 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«навигатор»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88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70" y="0"/>
            <a:ext cx="8884859" cy="6858000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 rot="20040377">
            <a:off x="2898637" y="1414691"/>
            <a:ext cx="1710506" cy="57914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8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4591" y="1924050"/>
            <a:ext cx="2289409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okman Old Style" panose="02050604050505020204" pitchFamily="18" charset="0"/>
              </a:rPr>
              <a:t>Выбираете 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н</a:t>
            </a:r>
            <a:r>
              <a:rPr lang="ru-RU" sz="2800" dirty="0" smtClean="0">
                <a:latin typeface="Bookman Old Style" panose="02050604050505020204" pitchFamily="18" charset="0"/>
              </a:rPr>
              <a:t>ужную </a:t>
            </a:r>
          </a:p>
          <a:p>
            <a:r>
              <a:rPr lang="ru-RU" sz="2800" dirty="0" smtClean="0">
                <a:latin typeface="Bookman Old Style" panose="02050604050505020204" pitchFamily="18" charset="0"/>
              </a:rPr>
              <a:t>группу 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и</a:t>
            </a:r>
            <a:r>
              <a:rPr lang="ru-RU" sz="2800" dirty="0" smtClean="0">
                <a:latin typeface="Bookman Old Style" panose="02050604050505020204" pitchFamily="18" charset="0"/>
              </a:rPr>
              <a:t> педагога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4" name="Стрелка влево 3"/>
          <p:cNvSpPr/>
          <p:nvPr/>
        </p:nvSpPr>
        <p:spPr>
          <a:xfrm rot="18147401">
            <a:off x="5980207" y="1767458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 rot="1985901">
            <a:off x="6256431" y="4223254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9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трелка влево 4"/>
          <p:cNvSpPr/>
          <p:nvPr/>
        </p:nvSpPr>
        <p:spPr>
          <a:xfrm rot="19915685">
            <a:off x="2117872" y="1791355"/>
            <a:ext cx="2171300" cy="511884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6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2475" y="4448175"/>
            <a:ext cx="6051657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Заполняете данные ребенка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82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 rot="13806145">
            <a:off x="3970432" y="2327778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48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3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8184"/>
            <a:ext cx="9144000" cy="26503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025" y="323850"/>
            <a:ext cx="86164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Bookman Old Style" panose="02050604050505020204" pitchFamily="18" charset="0"/>
              </a:rPr>
              <a:t>Печатаем ссылку </a:t>
            </a:r>
            <a:r>
              <a:rPr lang="en-US" sz="2800" dirty="0">
                <a:solidFill>
                  <a:srgbClr val="FF0000"/>
                </a:solidFill>
                <a:latin typeface="Bookman Old Style" panose="02050604050505020204" pitchFamily="18" charset="0"/>
                <a:hlinkClick r:id="rId3"/>
              </a:rPr>
              <a:t>https://</a:t>
            </a:r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  <a:hlinkClick r:id="rId3"/>
              </a:rPr>
              <a:t>р23.навигатор.дети</a:t>
            </a:r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</a:p>
          <a:p>
            <a:r>
              <a:rPr lang="ru-RU" sz="2800" dirty="0" smtClean="0">
                <a:latin typeface="Bookman Old Style" panose="02050604050505020204" pitchFamily="18" charset="0"/>
              </a:rPr>
              <a:t>или копируем и вставляем в </a:t>
            </a:r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адресную строку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браузера </a:t>
            </a:r>
            <a:r>
              <a:rPr lang="ru-RU" sz="2800" dirty="0" smtClean="0">
                <a:latin typeface="Bookman Old Style" panose="02050604050505020204" pitchFamily="18" charset="0"/>
              </a:rPr>
              <a:t>и нажимаем </a:t>
            </a:r>
            <a:r>
              <a:rPr lang="en-US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enter</a:t>
            </a:r>
            <a:endParaRPr lang="ru-RU" sz="28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876425" y="1674311"/>
            <a:ext cx="361950" cy="978408"/>
          </a:xfrm>
          <a:prstGeom prst="downArrow">
            <a:avLst>
              <a:gd name="adj1" fmla="val 65723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 rot="17714190">
            <a:off x="1247805" y="4055063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29209" y="1871127"/>
            <a:ext cx="85953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Да!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9209" y="4203602"/>
            <a:ext cx="131478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Нет!!!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57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1882"/>
            <a:ext cx="9144000" cy="4963885"/>
          </a:xfrm>
          <a:prstGeom prst="rect">
            <a:avLst/>
          </a:prstGeom>
        </p:spPr>
      </p:pic>
      <p:sp>
        <p:nvSpPr>
          <p:cNvPr id="3" name="Минус 2"/>
          <p:cNvSpPr/>
          <p:nvPr/>
        </p:nvSpPr>
        <p:spPr>
          <a:xfrm>
            <a:off x="6838949" y="2705100"/>
            <a:ext cx="1209675" cy="2667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10644" y="127031"/>
            <a:ext cx="766748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latin typeface="Bookman Old Style" panose="02050604050505020204" pitchFamily="18" charset="0"/>
              </a:rPr>
              <a:t>Попадаем на сайт «Навигатор»</a:t>
            </a:r>
          </a:p>
          <a:p>
            <a:r>
              <a:rPr lang="ru-RU" sz="3600" dirty="0">
                <a:latin typeface="Bookman Old Style" panose="02050604050505020204" pitchFamily="18" charset="0"/>
              </a:rPr>
              <a:t>и</a:t>
            </a:r>
            <a:r>
              <a:rPr lang="ru-RU" sz="3600" dirty="0" smtClean="0">
                <a:latin typeface="Bookman Old Style" panose="02050604050505020204" pitchFamily="18" charset="0"/>
              </a:rPr>
              <a:t> нажимаем «Регистрация»</a:t>
            </a:r>
            <a:endParaRPr lang="ru-RU" sz="3600" dirty="0">
              <a:latin typeface="Bookman Old Style" panose="020506040505050202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7218356" y="1327361"/>
            <a:ext cx="450860" cy="125321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69360" y="2566773"/>
            <a:ext cx="3288849" cy="28315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Bookman Old Style" panose="02050604050505020204" pitchFamily="18" charset="0"/>
              </a:rPr>
              <a:t>Вводим </a:t>
            </a:r>
          </a:p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с</a:t>
            </a:r>
            <a:r>
              <a:rPr lang="ru-RU" sz="3200" dirty="0" smtClean="0">
                <a:latin typeface="Bookman Old Style" panose="02050604050505020204" pitchFamily="18" charset="0"/>
              </a:rPr>
              <a:t>вои</a:t>
            </a:r>
          </a:p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д</a:t>
            </a:r>
            <a:r>
              <a:rPr lang="ru-RU" sz="3200" dirty="0" smtClean="0">
                <a:latin typeface="Bookman Old Style" panose="02050604050505020204" pitchFamily="18" charset="0"/>
              </a:rPr>
              <a:t>анные и</a:t>
            </a:r>
          </a:p>
          <a:p>
            <a:pPr algn="ctr"/>
            <a:r>
              <a:rPr lang="ru-RU" sz="3200" dirty="0">
                <a:latin typeface="Bookman Old Style" panose="02050604050505020204" pitchFamily="18" charset="0"/>
              </a:rPr>
              <a:t>п</a:t>
            </a:r>
            <a:r>
              <a:rPr lang="ru-RU" sz="3200" dirty="0" smtClean="0">
                <a:latin typeface="Bookman Old Style" panose="02050604050505020204" pitchFamily="18" charset="0"/>
              </a:rPr>
              <a:t>ридумываем</a:t>
            </a:r>
          </a:p>
          <a:p>
            <a:pPr algn="ctr"/>
            <a:r>
              <a:rPr lang="ru-RU" sz="3200" dirty="0" smtClean="0">
                <a:latin typeface="Bookman Old Style" panose="02050604050505020204" pitchFamily="18" charset="0"/>
              </a:rPr>
              <a:t>пароль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трелка влево 4"/>
          <p:cNvSpPr/>
          <p:nvPr/>
        </p:nvSpPr>
        <p:spPr>
          <a:xfrm rot="1985901">
            <a:off x="4284757" y="2813553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20471284">
            <a:off x="4263262" y="4352044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20471284">
            <a:off x="5577711" y="5557362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 rot="10107491">
            <a:off x="1227022" y="5386648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-18205" y="1701790"/>
            <a:ext cx="2576346" cy="31393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latin typeface="Bookman Old Style" panose="02050604050505020204" pitchFamily="18" charset="0"/>
              </a:rPr>
              <a:t>Внимание!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е</a:t>
            </a:r>
            <a:r>
              <a:rPr lang="ru-RU" sz="2200" dirty="0" smtClean="0">
                <a:latin typeface="Bookman Old Style" panose="02050604050505020204" pitchFamily="18" charset="0"/>
              </a:rPr>
              <a:t>сли </a:t>
            </a:r>
            <a:r>
              <a:rPr lang="en-US" sz="2200" dirty="0" smtClean="0">
                <a:latin typeface="Bookman Old Style" panose="02050604050505020204" pitchFamily="18" charset="0"/>
              </a:rPr>
              <a:t>email</a:t>
            </a:r>
          </a:p>
          <a:p>
            <a:pPr algn="ctr"/>
            <a:r>
              <a:rPr lang="ru-RU" sz="2200" dirty="0" smtClean="0">
                <a:latin typeface="Bookman Old Style" panose="02050604050505020204" pitchFamily="18" charset="0"/>
              </a:rPr>
              <a:t>загорается 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к</a:t>
            </a:r>
            <a:r>
              <a:rPr lang="ru-RU" sz="2200" dirty="0" smtClean="0">
                <a:latin typeface="Bookman Old Style" panose="02050604050505020204" pitchFamily="18" charset="0"/>
              </a:rPr>
              <a:t>расным,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п</a:t>
            </a:r>
            <a:r>
              <a:rPr lang="ru-RU" sz="2200" dirty="0" smtClean="0">
                <a:latin typeface="Bookman Old Style" panose="02050604050505020204" pitchFamily="18" charset="0"/>
              </a:rPr>
              <a:t>осле ввода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п</a:t>
            </a:r>
            <a:r>
              <a:rPr lang="ru-RU" sz="2200" dirty="0" smtClean="0">
                <a:latin typeface="Bookman Old Style" panose="02050604050505020204" pitchFamily="18" charset="0"/>
              </a:rPr>
              <a:t>оменяйте 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р</a:t>
            </a:r>
            <a:r>
              <a:rPr lang="ru-RU" sz="2200" dirty="0" smtClean="0">
                <a:latin typeface="Bookman Old Style" panose="02050604050505020204" pitchFamily="18" charset="0"/>
              </a:rPr>
              <a:t>аскладку </a:t>
            </a:r>
          </a:p>
          <a:p>
            <a:pPr algn="ctr"/>
            <a:r>
              <a:rPr lang="ru-RU" sz="2200" dirty="0">
                <a:latin typeface="Bookman Old Style" panose="02050604050505020204" pitchFamily="18" charset="0"/>
              </a:rPr>
              <a:t>с</a:t>
            </a:r>
            <a:r>
              <a:rPr lang="ru-RU" sz="2200" dirty="0" smtClean="0">
                <a:latin typeface="Bookman Old Style" panose="02050604050505020204" pitchFamily="18" charset="0"/>
              </a:rPr>
              <a:t> </a:t>
            </a:r>
            <a:r>
              <a:rPr lang="en-US" sz="2200" dirty="0" err="1" smtClean="0">
                <a:latin typeface="Bookman Old Style" panose="02050604050505020204" pitchFamily="18" charset="0"/>
              </a:rPr>
              <a:t>eng</a:t>
            </a:r>
            <a:r>
              <a:rPr lang="en-US" sz="2200" dirty="0" smtClean="0">
                <a:latin typeface="Bookman Old Style" panose="02050604050505020204" pitchFamily="18" charset="0"/>
              </a:rPr>
              <a:t> </a:t>
            </a:r>
            <a:r>
              <a:rPr lang="ru-RU" sz="2200" dirty="0" smtClean="0">
                <a:latin typeface="Bookman Old Style" panose="02050604050505020204" pitchFamily="18" charset="0"/>
              </a:rPr>
              <a:t>на</a:t>
            </a:r>
            <a:r>
              <a:rPr lang="en-US" sz="2200" dirty="0" smtClean="0">
                <a:latin typeface="Bookman Old Style" panose="02050604050505020204" pitchFamily="18" charset="0"/>
              </a:rPr>
              <a:t> </a:t>
            </a:r>
            <a:r>
              <a:rPr lang="ru-RU" sz="2200" dirty="0" smtClean="0">
                <a:latin typeface="Bookman Old Style" panose="02050604050505020204" pitchFamily="18" charset="0"/>
              </a:rPr>
              <a:t>рус и</a:t>
            </a:r>
          </a:p>
          <a:p>
            <a:pPr algn="ctr"/>
            <a:r>
              <a:rPr lang="ru-RU" sz="2200" dirty="0" smtClean="0">
                <a:latin typeface="Bookman Old Style" panose="02050604050505020204" pitchFamily="18" charset="0"/>
              </a:rPr>
              <a:t>регистрируйтесь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4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50" y="600075"/>
            <a:ext cx="5461752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Приходим на страницу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своего личного кабинета </a:t>
            </a:r>
          </a:p>
          <a:p>
            <a:r>
              <a:rPr lang="ru-RU" sz="3200" dirty="0">
                <a:latin typeface="Bookman Old Style" panose="02050604050505020204" pitchFamily="18" charset="0"/>
              </a:rPr>
              <a:t>и</a:t>
            </a:r>
            <a:r>
              <a:rPr lang="ru-RU" sz="3200" dirty="0" smtClean="0">
                <a:latin typeface="Bookman Old Style" panose="02050604050505020204" pitchFamily="18" charset="0"/>
              </a:rPr>
              <a:t> нажимаем </a:t>
            </a:r>
            <a:r>
              <a:rPr lang="ru-RU" sz="3200" dirty="0" err="1" smtClean="0">
                <a:latin typeface="Bookman Old Style" panose="02050604050505020204" pitchFamily="18" charset="0"/>
              </a:rPr>
              <a:t>ок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181475" y="2362200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5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4506"/>
            <a:ext cx="9144000" cy="50934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4350"/>
            <a:ext cx="9144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Заходим в свою почту, открываем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пришедшее письмо и переходим по ссылке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781550" y="4438650"/>
            <a:ext cx="484632" cy="12832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2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33875" y="2984212"/>
            <a:ext cx="383470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Нажимаем сюда</a:t>
            </a:r>
            <a:endParaRPr lang="ru-RU" sz="3200" dirty="0"/>
          </a:p>
        </p:txBody>
      </p:sp>
      <p:sp>
        <p:nvSpPr>
          <p:cNvPr id="4" name="Стрелка влево 3"/>
          <p:cNvSpPr/>
          <p:nvPr/>
        </p:nvSpPr>
        <p:spPr>
          <a:xfrm>
            <a:off x="3228975" y="3084355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66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1295" y="2464623"/>
            <a:ext cx="4450257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Вводим данные для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поиска нужной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программы и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нажимаем «найти»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4" name="Стрелка влево 3"/>
          <p:cNvSpPr/>
          <p:nvPr/>
        </p:nvSpPr>
        <p:spPr>
          <a:xfrm rot="748086">
            <a:off x="2533553" y="2965953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 rot="20324148">
            <a:off x="2446432" y="3806430"/>
            <a:ext cx="1390587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7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>
            <a:off x="4018057" y="4737603"/>
            <a:ext cx="1754093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97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103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Bookman Old Style</vt:lpstr>
      <vt:lpstr>Century Gothic</vt:lpstr>
      <vt:lpstr>Wingdings 3</vt:lpstr>
      <vt:lpstr>Сектор</vt:lpstr>
      <vt:lpstr>Инструкция по регистрации и оформлению заявки на сайте «навигатор»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по регистрации</dc:title>
  <dc:creator>DNA7 X64</dc:creator>
  <cp:lastModifiedBy>DNA7 X64</cp:lastModifiedBy>
  <cp:revision>12</cp:revision>
  <dcterms:created xsi:type="dcterms:W3CDTF">2019-05-24T17:58:22Z</dcterms:created>
  <dcterms:modified xsi:type="dcterms:W3CDTF">2019-05-24T20:33:42Z</dcterms:modified>
</cp:coreProperties>
</file>