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handoutMasterIdLst>
    <p:handoutMasterId r:id="rId12"/>
  </p:handoutMasterIdLst>
  <p:sldIdLst>
    <p:sldId id="321" r:id="rId2"/>
    <p:sldId id="343" r:id="rId3"/>
    <p:sldId id="336" r:id="rId4"/>
    <p:sldId id="357" r:id="rId5"/>
    <p:sldId id="354" r:id="rId6"/>
    <p:sldId id="355" r:id="rId7"/>
    <p:sldId id="358" r:id="rId8"/>
    <p:sldId id="360" r:id="rId9"/>
    <p:sldId id="3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6BEBB2-31EB-4C55-BC1B-E8CFDD246BF7}">
          <p14:sldIdLst>
            <p14:sldId id="321"/>
            <p14:sldId id="343"/>
            <p14:sldId id="336"/>
            <p14:sldId id="357"/>
            <p14:sldId id="354"/>
            <p14:sldId id="355"/>
            <p14:sldId id="358"/>
            <p14:sldId id="360"/>
            <p14:sldId id="3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0E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60"/>
  </p:normalViewPr>
  <p:slideViewPr>
    <p:cSldViewPr>
      <p:cViewPr>
        <p:scale>
          <a:sx n="118" d="100"/>
          <a:sy n="118" d="100"/>
        </p:scale>
        <p:origin x="-151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7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3FE14-334D-4C7F-B630-24C92F6FE38C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68E0EC4-F30C-4F7C-B415-5973129AB976}">
      <dgm:prSet phldrT="[Текст]"/>
      <dgm:spPr/>
      <dgm:t>
        <a:bodyPr/>
        <a:lstStyle/>
        <a:p>
          <a:r>
            <a:rPr lang="ru-RU" dirty="0" smtClean="0"/>
            <a:t>ВКС – система для расширения сетевого взаимодействия.</a:t>
          </a:r>
          <a:endParaRPr lang="ru-RU" dirty="0"/>
        </a:p>
      </dgm:t>
    </dgm:pt>
    <dgm:pt modelId="{900D7719-20CA-403D-A8DD-325C3FD519EE}" type="parTrans" cxnId="{BBA3314F-099F-4545-9B9E-11DCD58B3D1C}">
      <dgm:prSet/>
      <dgm:spPr/>
      <dgm:t>
        <a:bodyPr/>
        <a:lstStyle/>
        <a:p>
          <a:endParaRPr lang="ru-RU"/>
        </a:p>
      </dgm:t>
    </dgm:pt>
    <dgm:pt modelId="{1768594F-9E58-4DB6-9284-9834CA0F179F}" type="sibTrans" cxnId="{BBA3314F-099F-4545-9B9E-11DCD58B3D1C}">
      <dgm:prSet/>
      <dgm:spPr/>
      <dgm:t>
        <a:bodyPr/>
        <a:lstStyle/>
        <a:p>
          <a:endParaRPr lang="ru-RU"/>
        </a:p>
      </dgm:t>
    </dgm:pt>
    <dgm:pt modelId="{96CE4C6A-5F79-4BF3-9089-325A1FBC4859}">
      <dgm:prSet phldrT="[Текст]"/>
      <dgm:spPr/>
      <dgm:t>
        <a:bodyPr/>
        <a:lstStyle/>
        <a:p>
          <a:r>
            <a:rPr lang="ru-RU" dirty="0" smtClean="0"/>
            <a:t>Интерактивные панели, Наборы </a:t>
          </a:r>
          <a:r>
            <a:rPr lang="en-US" dirty="0" smtClean="0"/>
            <a:t>We Do </a:t>
          </a:r>
          <a:r>
            <a:rPr lang="ru-RU" smtClean="0"/>
            <a:t>и 12 </a:t>
          </a:r>
          <a:r>
            <a:rPr lang="ru-RU" dirty="0" smtClean="0"/>
            <a:t>новых ноутбуков </a:t>
          </a:r>
          <a:endParaRPr lang="ru-RU" dirty="0"/>
        </a:p>
      </dgm:t>
    </dgm:pt>
    <dgm:pt modelId="{5C5FE575-777C-4796-AB43-E12EA1EC0212}" type="parTrans" cxnId="{B3CC9101-0149-4591-ACF1-0215EA3752A5}">
      <dgm:prSet/>
      <dgm:spPr/>
      <dgm:t>
        <a:bodyPr/>
        <a:lstStyle/>
        <a:p>
          <a:endParaRPr lang="ru-RU"/>
        </a:p>
      </dgm:t>
    </dgm:pt>
    <dgm:pt modelId="{C5CC61FF-E404-458D-8268-3EDA7E4F5DE1}" type="sibTrans" cxnId="{B3CC9101-0149-4591-ACF1-0215EA3752A5}">
      <dgm:prSet/>
      <dgm:spPr/>
      <dgm:t>
        <a:bodyPr/>
        <a:lstStyle/>
        <a:p>
          <a:endParaRPr lang="ru-RU"/>
        </a:p>
      </dgm:t>
    </dgm:pt>
    <dgm:pt modelId="{CA4EFAC6-9288-45AA-90F8-5E2CC7AB9F7F}">
      <dgm:prSet/>
      <dgm:spPr/>
      <dgm:t>
        <a:bodyPr/>
        <a:lstStyle/>
        <a:p>
          <a:r>
            <a:rPr lang="ru-RU" dirty="0" smtClean="0"/>
            <a:t>Ремонт кабинета информатики</a:t>
          </a:r>
          <a:endParaRPr lang="ru-RU" dirty="0"/>
        </a:p>
      </dgm:t>
    </dgm:pt>
    <dgm:pt modelId="{39976757-1939-437C-94E1-3B8718EB811A}" type="parTrans" cxnId="{C38278BF-E34C-4CD0-9371-E3505E513A89}">
      <dgm:prSet/>
      <dgm:spPr/>
      <dgm:t>
        <a:bodyPr/>
        <a:lstStyle/>
        <a:p>
          <a:endParaRPr lang="ru-RU"/>
        </a:p>
      </dgm:t>
    </dgm:pt>
    <dgm:pt modelId="{F8CE1B3A-D117-4C20-BF82-5E2E0320DC14}" type="sibTrans" cxnId="{C38278BF-E34C-4CD0-9371-E3505E513A89}">
      <dgm:prSet/>
      <dgm:spPr/>
      <dgm:t>
        <a:bodyPr/>
        <a:lstStyle/>
        <a:p>
          <a:endParaRPr lang="ru-RU"/>
        </a:p>
      </dgm:t>
    </dgm:pt>
    <dgm:pt modelId="{8A2EE2C4-42DC-4CF4-912E-F777DF894539}" type="pres">
      <dgm:prSet presAssocID="{E8C3FE14-334D-4C7F-B630-24C92F6FE3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919C4F-C9AE-4D79-9F4D-9071CF692052}" type="pres">
      <dgm:prSet presAssocID="{CA4EFAC6-9288-45AA-90F8-5E2CC7AB9F7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2A266-38ED-4984-96FF-CDF03B21E356}" type="pres">
      <dgm:prSet presAssocID="{F8CE1B3A-D117-4C20-BF82-5E2E0320DC14}" presName="spacer" presStyleCnt="0"/>
      <dgm:spPr/>
    </dgm:pt>
    <dgm:pt modelId="{4A53F7E1-E7F3-4617-AFE8-FCEAF8818ABF}" type="pres">
      <dgm:prSet presAssocID="{F68E0EC4-F30C-4F7C-B415-5973129AB9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16D28-E602-42C0-90AA-703BB5C5ABD3}" type="pres">
      <dgm:prSet presAssocID="{1768594F-9E58-4DB6-9284-9834CA0F179F}" presName="spacer" presStyleCnt="0"/>
      <dgm:spPr/>
    </dgm:pt>
    <dgm:pt modelId="{2D673AAC-BD92-4507-AD6E-3FE86B873560}" type="pres">
      <dgm:prSet presAssocID="{96CE4C6A-5F79-4BF3-9089-325A1FBC485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C9101-0149-4591-ACF1-0215EA3752A5}" srcId="{E8C3FE14-334D-4C7F-B630-24C92F6FE38C}" destId="{96CE4C6A-5F79-4BF3-9089-325A1FBC4859}" srcOrd="2" destOrd="0" parTransId="{5C5FE575-777C-4796-AB43-E12EA1EC0212}" sibTransId="{C5CC61FF-E404-458D-8268-3EDA7E4F5DE1}"/>
    <dgm:cxn modelId="{39485A68-9ED6-4D4F-8B9C-A7999F25C2F4}" type="presOf" srcId="{E8C3FE14-334D-4C7F-B630-24C92F6FE38C}" destId="{8A2EE2C4-42DC-4CF4-912E-F777DF894539}" srcOrd="0" destOrd="0" presId="urn:microsoft.com/office/officeart/2005/8/layout/vList2"/>
    <dgm:cxn modelId="{C38278BF-E34C-4CD0-9371-E3505E513A89}" srcId="{E8C3FE14-334D-4C7F-B630-24C92F6FE38C}" destId="{CA4EFAC6-9288-45AA-90F8-5E2CC7AB9F7F}" srcOrd="0" destOrd="0" parTransId="{39976757-1939-437C-94E1-3B8718EB811A}" sibTransId="{F8CE1B3A-D117-4C20-BF82-5E2E0320DC14}"/>
    <dgm:cxn modelId="{B0896C87-2A40-4CAC-AA2E-9B35CC86BCB1}" type="presOf" srcId="{F68E0EC4-F30C-4F7C-B415-5973129AB976}" destId="{4A53F7E1-E7F3-4617-AFE8-FCEAF8818ABF}" srcOrd="0" destOrd="0" presId="urn:microsoft.com/office/officeart/2005/8/layout/vList2"/>
    <dgm:cxn modelId="{AE0C49A8-5D20-4207-8BD9-FC8EAFBF1781}" type="presOf" srcId="{96CE4C6A-5F79-4BF3-9089-325A1FBC4859}" destId="{2D673AAC-BD92-4507-AD6E-3FE86B873560}" srcOrd="0" destOrd="0" presId="urn:microsoft.com/office/officeart/2005/8/layout/vList2"/>
    <dgm:cxn modelId="{BBA3314F-099F-4545-9B9E-11DCD58B3D1C}" srcId="{E8C3FE14-334D-4C7F-B630-24C92F6FE38C}" destId="{F68E0EC4-F30C-4F7C-B415-5973129AB976}" srcOrd="1" destOrd="0" parTransId="{900D7719-20CA-403D-A8DD-325C3FD519EE}" sibTransId="{1768594F-9E58-4DB6-9284-9834CA0F179F}"/>
    <dgm:cxn modelId="{7BDEAF72-C068-4383-B8ED-89FD9D379647}" type="presOf" srcId="{CA4EFAC6-9288-45AA-90F8-5E2CC7AB9F7F}" destId="{74919C4F-C9AE-4D79-9F4D-9071CF692052}" srcOrd="0" destOrd="0" presId="urn:microsoft.com/office/officeart/2005/8/layout/vList2"/>
    <dgm:cxn modelId="{C6D98755-732C-4F74-ABA7-2CA0F79CCD3E}" type="presParOf" srcId="{8A2EE2C4-42DC-4CF4-912E-F777DF894539}" destId="{74919C4F-C9AE-4D79-9F4D-9071CF692052}" srcOrd="0" destOrd="0" presId="urn:microsoft.com/office/officeart/2005/8/layout/vList2"/>
    <dgm:cxn modelId="{2E5372FA-AFCB-40F5-BE64-157C0F8C3B23}" type="presParOf" srcId="{8A2EE2C4-42DC-4CF4-912E-F777DF894539}" destId="{8582A266-38ED-4984-96FF-CDF03B21E356}" srcOrd="1" destOrd="0" presId="urn:microsoft.com/office/officeart/2005/8/layout/vList2"/>
    <dgm:cxn modelId="{86400A14-71F6-4D1A-B297-2CA4C85F4D87}" type="presParOf" srcId="{8A2EE2C4-42DC-4CF4-912E-F777DF894539}" destId="{4A53F7E1-E7F3-4617-AFE8-FCEAF8818ABF}" srcOrd="2" destOrd="0" presId="urn:microsoft.com/office/officeart/2005/8/layout/vList2"/>
    <dgm:cxn modelId="{4D5344E6-18E4-4A29-9C11-7A6472043B49}" type="presParOf" srcId="{8A2EE2C4-42DC-4CF4-912E-F777DF894539}" destId="{62316D28-E602-42C0-90AA-703BB5C5ABD3}" srcOrd="3" destOrd="0" presId="urn:microsoft.com/office/officeart/2005/8/layout/vList2"/>
    <dgm:cxn modelId="{ECF8CC03-3C40-4C01-AD44-87F932041BE5}" type="presParOf" srcId="{8A2EE2C4-42DC-4CF4-912E-F777DF894539}" destId="{2D673AAC-BD92-4507-AD6E-3FE86B8735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91891-A38A-4794-BCE8-A98FD33C85AD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4C0C42D-74F2-42E4-8ACC-35AEAF22C452}">
      <dgm:prSet phldrT="[Текст]" custT="1"/>
      <dgm:spPr/>
      <dgm:t>
        <a:bodyPr/>
        <a:lstStyle/>
        <a:p>
          <a:r>
            <a:rPr lang="ru-RU" sz="1800" dirty="0" smtClean="0"/>
            <a:t>Ожидаемые результаты</a:t>
          </a:r>
          <a:endParaRPr lang="ru-RU" sz="1800" dirty="0"/>
        </a:p>
      </dgm:t>
    </dgm:pt>
    <dgm:pt modelId="{37AE1CB2-9511-400D-9D85-2BF0DC09B8E4}" type="parTrans" cxnId="{C545077F-8DFB-46E4-9955-EF1E74CBB2EF}">
      <dgm:prSet/>
      <dgm:spPr/>
      <dgm:t>
        <a:bodyPr/>
        <a:lstStyle/>
        <a:p>
          <a:endParaRPr lang="ru-RU" sz="900"/>
        </a:p>
      </dgm:t>
    </dgm:pt>
    <dgm:pt modelId="{3DC164B8-52D5-4996-BD25-4E2CA5F0618F}" type="sibTrans" cxnId="{C545077F-8DFB-46E4-9955-EF1E74CBB2EF}">
      <dgm:prSet/>
      <dgm:spPr/>
      <dgm:t>
        <a:bodyPr/>
        <a:lstStyle/>
        <a:p>
          <a:endParaRPr lang="ru-RU" sz="900"/>
        </a:p>
      </dgm:t>
    </dgm:pt>
    <dgm:pt modelId="{B7FF77C1-FF42-4ACA-95AE-B6CBFC9D5121}">
      <dgm:prSet phldrT="[Текст]" custT="1"/>
      <dgm:spPr/>
      <dgm:t>
        <a:bodyPr/>
        <a:lstStyle/>
        <a:p>
          <a:r>
            <a:rPr lang="ru-RU" sz="1600" dirty="0" smtClean="0"/>
            <a:t>В местном сообществе</a:t>
          </a:r>
          <a:endParaRPr lang="ru-RU" sz="1600" dirty="0"/>
        </a:p>
      </dgm:t>
    </dgm:pt>
    <dgm:pt modelId="{F5C1D5D7-7259-477F-B44D-F409C7D4B0D7}" type="parTrans" cxnId="{2BAC46D2-D0C0-4AD1-8D96-8E4EEAB906FE}">
      <dgm:prSet custT="1"/>
      <dgm:spPr/>
      <dgm:t>
        <a:bodyPr/>
        <a:lstStyle/>
        <a:p>
          <a:endParaRPr lang="ru-RU" sz="900"/>
        </a:p>
      </dgm:t>
    </dgm:pt>
    <dgm:pt modelId="{21531EA7-C90C-4679-9272-39A38B0D7712}" type="sibTrans" cxnId="{2BAC46D2-D0C0-4AD1-8D96-8E4EEAB906FE}">
      <dgm:prSet/>
      <dgm:spPr/>
      <dgm:t>
        <a:bodyPr/>
        <a:lstStyle/>
        <a:p>
          <a:endParaRPr lang="ru-RU" sz="900"/>
        </a:p>
      </dgm:t>
    </dgm:pt>
    <dgm:pt modelId="{E7FF0E79-5B5F-4A12-A251-864C48CAC852}">
      <dgm:prSet phldrT="[Текст]" custT="1"/>
      <dgm:spPr/>
      <dgm:t>
        <a:bodyPr/>
        <a:lstStyle/>
        <a:p>
          <a:r>
            <a:rPr lang="ru-RU" sz="1400" dirty="0" smtClean="0"/>
            <a:t>повышение уровня знаний родителей  учащихся о здоровье детей за счёт участия в школьной программе «Школа здоровья»</a:t>
          </a:r>
          <a:endParaRPr lang="ru-RU" sz="1400" dirty="0"/>
        </a:p>
      </dgm:t>
    </dgm:pt>
    <dgm:pt modelId="{ACB3091A-A884-4219-A768-D19095F4BC97}" type="parTrans" cxnId="{3F9C7047-EEA9-4FF2-87A3-0F50A3F8E912}">
      <dgm:prSet custT="1"/>
      <dgm:spPr/>
      <dgm:t>
        <a:bodyPr/>
        <a:lstStyle/>
        <a:p>
          <a:endParaRPr lang="ru-RU" sz="900"/>
        </a:p>
      </dgm:t>
    </dgm:pt>
    <dgm:pt modelId="{62139359-0590-4526-8E88-A12F0B66F37E}" type="sibTrans" cxnId="{3F9C7047-EEA9-4FF2-87A3-0F50A3F8E912}">
      <dgm:prSet/>
      <dgm:spPr/>
      <dgm:t>
        <a:bodyPr/>
        <a:lstStyle/>
        <a:p>
          <a:endParaRPr lang="ru-RU" sz="900"/>
        </a:p>
      </dgm:t>
    </dgm:pt>
    <dgm:pt modelId="{0101AF34-43E4-458B-8572-EF4D08F531D9}">
      <dgm:prSet phldrT="[Текст]" custT="1"/>
      <dgm:spPr/>
      <dgm:t>
        <a:bodyPr/>
        <a:lstStyle/>
        <a:p>
          <a:r>
            <a:rPr lang="ru-RU" sz="1600" dirty="0" smtClean="0"/>
            <a:t>В школе</a:t>
          </a:r>
          <a:endParaRPr lang="ru-RU" sz="1600" dirty="0"/>
        </a:p>
      </dgm:t>
    </dgm:pt>
    <dgm:pt modelId="{7C688051-E7F9-4159-BA76-376BD98B1D22}" type="parTrans" cxnId="{6EEBEE28-8015-4149-9EAB-152FDEB16D70}">
      <dgm:prSet custT="1"/>
      <dgm:spPr/>
      <dgm:t>
        <a:bodyPr/>
        <a:lstStyle/>
        <a:p>
          <a:endParaRPr lang="ru-RU" sz="900"/>
        </a:p>
      </dgm:t>
    </dgm:pt>
    <dgm:pt modelId="{74CA8BE7-909A-4CAC-9163-DF8A1697FD77}" type="sibTrans" cxnId="{6EEBEE28-8015-4149-9EAB-152FDEB16D70}">
      <dgm:prSet/>
      <dgm:spPr/>
      <dgm:t>
        <a:bodyPr/>
        <a:lstStyle/>
        <a:p>
          <a:endParaRPr lang="ru-RU" sz="900"/>
        </a:p>
      </dgm:t>
    </dgm:pt>
    <dgm:pt modelId="{431510B3-7FC0-455A-873D-74F3A000FDE7}">
      <dgm:prSet custT="1"/>
      <dgm:spPr/>
      <dgm:t>
        <a:bodyPr/>
        <a:lstStyle/>
        <a:p>
          <a:r>
            <a:rPr lang="ru-RU" sz="1400" dirty="0" smtClean="0"/>
            <a:t>позитивное изменение отношения родителей учащихся школы и населения к школе и её возможностям</a:t>
          </a:r>
          <a:endParaRPr lang="ru-RU" sz="1400" dirty="0"/>
        </a:p>
      </dgm:t>
    </dgm:pt>
    <dgm:pt modelId="{C6366F40-457B-4CA1-B627-D7F59076A87D}" type="parTrans" cxnId="{8AAEE96F-40E3-478F-AE79-D62351C39733}">
      <dgm:prSet custT="1"/>
      <dgm:spPr/>
      <dgm:t>
        <a:bodyPr/>
        <a:lstStyle/>
        <a:p>
          <a:endParaRPr lang="ru-RU" sz="900"/>
        </a:p>
      </dgm:t>
    </dgm:pt>
    <dgm:pt modelId="{72BF37A8-3D8E-4F1C-82C2-C59DFEB3C0D6}" type="sibTrans" cxnId="{8AAEE96F-40E3-478F-AE79-D62351C39733}">
      <dgm:prSet/>
      <dgm:spPr/>
      <dgm:t>
        <a:bodyPr/>
        <a:lstStyle/>
        <a:p>
          <a:endParaRPr lang="ru-RU" sz="900"/>
        </a:p>
      </dgm:t>
    </dgm:pt>
    <dgm:pt modelId="{42E15567-EA8E-4792-BEBC-80D72D54D991}">
      <dgm:prSet custT="1"/>
      <dgm:spPr/>
      <dgm:t>
        <a:bodyPr/>
        <a:lstStyle/>
        <a:p>
          <a:r>
            <a:rPr lang="ru-RU" sz="1400" dirty="0" smtClean="0"/>
            <a:t>расширение круга партнёров школы , включая другие школы, Вузы, </a:t>
          </a:r>
          <a:r>
            <a:rPr lang="ru-RU" sz="1400" smtClean="0"/>
            <a:t>ССУзы </a:t>
          </a:r>
          <a:r>
            <a:rPr lang="ru-RU" sz="1400" dirty="0" smtClean="0"/>
            <a:t>Приморского края</a:t>
          </a:r>
          <a:endParaRPr lang="ru-RU" sz="1400" dirty="0"/>
        </a:p>
      </dgm:t>
    </dgm:pt>
    <dgm:pt modelId="{49BDE313-DA8E-44C3-997F-DD06E676F966}" type="parTrans" cxnId="{6ADF0CA4-10FB-4DA1-8B7E-E20F729A787B}">
      <dgm:prSet custT="1"/>
      <dgm:spPr/>
      <dgm:t>
        <a:bodyPr/>
        <a:lstStyle/>
        <a:p>
          <a:endParaRPr lang="ru-RU" sz="900"/>
        </a:p>
      </dgm:t>
    </dgm:pt>
    <dgm:pt modelId="{1E9462F2-ECB1-4BCE-A5CE-20971150E7EF}" type="sibTrans" cxnId="{6ADF0CA4-10FB-4DA1-8B7E-E20F729A787B}">
      <dgm:prSet/>
      <dgm:spPr/>
      <dgm:t>
        <a:bodyPr/>
        <a:lstStyle/>
        <a:p>
          <a:endParaRPr lang="ru-RU" sz="900"/>
        </a:p>
      </dgm:t>
    </dgm:pt>
    <dgm:pt modelId="{9E8BC00B-4A93-444D-BEC3-5B9294C81927}">
      <dgm:prSet custT="1"/>
      <dgm:spPr/>
      <dgm:t>
        <a:bodyPr/>
        <a:lstStyle/>
        <a:p>
          <a:r>
            <a:rPr lang="ru-RU" sz="1400" dirty="0" smtClean="0"/>
            <a:t>повышение качества образования , снижение количества обучающихся, состоящих на учете в органах внутренних дел</a:t>
          </a:r>
          <a:endParaRPr lang="ru-RU" sz="1400" dirty="0"/>
        </a:p>
      </dgm:t>
    </dgm:pt>
    <dgm:pt modelId="{A0EDEA87-FCAA-4418-912A-3B0F77F8EDA3}" type="parTrans" cxnId="{49F9E29B-0553-4750-A3BD-5B183B628C11}">
      <dgm:prSet custT="1"/>
      <dgm:spPr/>
      <dgm:t>
        <a:bodyPr/>
        <a:lstStyle/>
        <a:p>
          <a:endParaRPr lang="ru-RU" sz="900"/>
        </a:p>
      </dgm:t>
    </dgm:pt>
    <dgm:pt modelId="{D9E5697A-78E9-4B91-BABE-89CBDFC2450D}" type="sibTrans" cxnId="{49F9E29B-0553-4750-A3BD-5B183B628C11}">
      <dgm:prSet/>
      <dgm:spPr/>
      <dgm:t>
        <a:bodyPr/>
        <a:lstStyle/>
        <a:p>
          <a:endParaRPr lang="ru-RU" sz="900"/>
        </a:p>
      </dgm:t>
    </dgm:pt>
    <dgm:pt modelId="{9E558F4D-6136-45FC-B70C-6F3B29BDB9B3}">
      <dgm:prSet custT="1"/>
      <dgm:spPr/>
      <dgm:t>
        <a:bodyPr/>
        <a:lstStyle/>
        <a:p>
          <a:r>
            <a:rPr lang="ru-RU" sz="1400" dirty="0" smtClean="0"/>
            <a:t>расширение возможностей для дополнительного образования детей, выпускников</a:t>
          </a:r>
          <a:endParaRPr lang="ru-RU" sz="1400" dirty="0"/>
        </a:p>
      </dgm:t>
    </dgm:pt>
    <dgm:pt modelId="{CAE4D4D6-3F77-4C39-9BA4-124911E96AEE}" type="parTrans" cxnId="{7CC6100C-BB56-4536-B0E5-38F3E00AA85D}">
      <dgm:prSet custT="1"/>
      <dgm:spPr/>
      <dgm:t>
        <a:bodyPr/>
        <a:lstStyle/>
        <a:p>
          <a:endParaRPr lang="ru-RU" sz="900"/>
        </a:p>
      </dgm:t>
    </dgm:pt>
    <dgm:pt modelId="{7DE086CC-3701-4A4E-9169-94F547D39C0E}" type="sibTrans" cxnId="{7CC6100C-BB56-4536-B0E5-38F3E00AA85D}">
      <dgm:prSet/>
      <dgm:spPr/>
      <dgm:t>
        <a:bodyPr/>
        <a:lstStyle/>
        <a:p>
          <a:endParaRPr lang="ru-RU" sz="900"/>
        </a:p>
      </dgm:t>
    </dgm:pt>
    <dgm:pt modelId="{53B8F9EB-0224-4FFC-9F59-C20A3121EF61}">
      <dgm:prSet custT="1"/>
      <dgm:spPr/>
      <dgm:t>
        <a:bodyPr/>
        <a:lstStyle/>
        <a:p>
          <a:r>
            <a:rPr lang="ru-RU" sz="1400" dirty="0" smtClean="0"/>
            <a:t>достижение реального ученического самоуправления, получение учащимися опыта самостоятельного управления ресурсами</a:t>
          </a:r>
          <a:endParaRPr lang="ru-RU" sz="1400" dirty="0"/>
        </a:p>
      </dgm:t>
    </dgm:pt>
    <dgm:pt modelId="{3BB69FA0-4710-4201-9AD5-B68D4785D991}" type="parTrans" cxnId="{B515E7F3-9981-4C26-9A5A-4CCF868219EC}">
      <dgm:prSet custT="1"/>
      <dgm:spPr/>
      <dgm:t>
        <a:bodyPr/>
        <a:lstStyle/>
        <a:p>
          <a:endParaRPr lang="ru-RU" sz="900"/>
        </a:p>
      </dgm:t>
    </dgm:pt>
    <dgm:pt modelId="{728B403A-A00E-4C0E-A5E9-92E0B7A3A120}" type="sibTrans" cxnId="{B515E7F3-9981-4C26-9A5A-4CCF868219EC}">
      <dgm:prSet/>
      <dgm:spPr/>
      <dgm:t>
        <a:bodyPr/>
        <a:lstStyle/>
        <a:p>
          <a:endParaRPr lang="ru-RU" sz="900"/>
        </a:p>
      </dgm:t>
    </dgm:pt>
    <dgm:pt modelId="{64356770-AF34-4DA4-9F2F-801E19FCCD26}" type="pres">
      <dgm:prSet presAssocID="{3AC91891-A38A-4794-BCE8-A98FD33C85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297D23-90A5-4592-A17D-87D85F829FDA}" type="pres">
      <dgm:prSet presAssocID="{A4C0C42D-74F2-42E4-8ACC-35AEAF22C452}" presName="hierRoot1" presStyleCnt="0"/>
      <dgm:spPr/>
    </dgm:pt>
    <dgm:pt modelId="{5EF7D393-A052-4887-A69A-83082F6DA544}" type="pres">
      <dgm:prSet presAssocID="{A4C0C42D-74F2-42E4-8ACC-35AEAF22C452}" presName="composite" presStyleCnt="0"/>
      <dgm:spPr/>
    </dgm:pt>
    <dgm:pt modelId="{E107CCD4-0320-4965-859E-7E623EED569C}" type="pres">
      <dgm:prSet presAssocID="{A4C0C42D-74F2-42E4-8ACC-35AEAF22C452}" presName="background" presStyleLbl="node0" presStyleIdx="0" presStyleCnt="1"/>
      <dgm:spPr/>
    </dgm:pt>
    <dgm:pt modelId="{E0AC46CD-9174-43D1-A851-9685D0BE1B9B}" type="pres">
      <dgm:prSet presAssocID="{A4C0C42D-74F2-42E4-8ACC-35AEAF22C452}" presName="text" presStyleLbl="fgAcc0" presStyleIdx="0" presStyleCnt="1" custScaleX="312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2513D-8983-4704-A329-B38FCEC31C82}" type="pres">
      <dgm:prSet presAssocID="{A4C0C42D-74F2-42E4-8ACC-35AEAF22C452}" presName="hierChild2" presStyleCnt="0"/>
      <dgm:spPr/>
    </dgm:pt>
    <dgm:pt modelId="{614B6F03-2A8E-44A4-AB94-828098659927}" type="pres">
      <dgm:prSet presAssocID="{F5C1D5D7-7259-477F-B44D-F409C7D4B0D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83E59EC-51F7-4343-88F0-CB66F587A4C3}" type="pres">
      <dgm:prSet presAssocID="{B7FF77C1-FF42-4ACA-95AE-B6CBFC9D5121}" presName="hierRoot2" presStyleCnt="0"/>
      <dgm:spPr/>
    </dgm:pt>
    <dgm:pt modelId="{E5D4F8E4-10BA-4B02-A2A1-C82C4C2A1701}" type="pres">
      <dgm:prSet presAssocID="{B7FF77C1-FF42-4ACA-95AE-B6CBFC9D5121}" presName="composite2" presStyleCnt="0"/>
      <dgm:spPr/>
    </dgm:pt>
    <dgm:pt modelId="{EF9A2F96-60B1-4DB5-B3E0-AC25B85870F4}" type="pres">
      <dgm:prSet presAssocID="{B7FF77C1-FF42-4ACA-95AE-B6CBFC9D5121}" presName="background2" presStyleLbl="node2" presStyleIdx="0" presStyleCnt="2"/>
      <dgm:spPr/>
    </dgm:pt>
    <dgm:pt modelId="{C37099BD-226A-4E6B-BE15-56B920F25007}" type="pres">
      <dgm:prSet presAssocID="{B7FF77C1-FF42-4ACA-95AE-B6CBFC9D5121}" presName="text2" presStyleLbl="fgAcc2" presStyleIdx="0" presStyleCnt="2" custScaleX="283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5CBDF2-2804-4D93-B50D-C00250076CC5}" type="pres">
      <dgm:prSet presAssocID="{B7FF77C1-FF42-4ACA-95AE-B6CBFC9D5121}" presName="hierChild3" presStyleCnt="0"/>
      <dgm:spPr/>
    </dgm:pt>
    <dgm:pt modelId="{9355BA00-1EFC-477E-8C43-CC9390473671}" type="pres">
      <dgm:prSet presAssocID="{C6366F40-457B-4CA1-B627-D7F59076A87D}" presName="Name17" presStyleLbl="parChTrans1D3" presStyleIdx="0" presStyleCnt="6"/>
      <dgm:spPr/>
      <dgm:t>
        <a:bodyPr/>
        <a:lstStyle/>
        <a:p>
          <a:endParaRPr lang="ru-RU"/>
        </a:p>
      </dgm:t>
    </dgm:pt>
    <dgm:pt modelId="{46CA0EFA-2888-4F5F-96D2-1E777A28851E}" type="pres">
      <dgm:prSet presAssocID="{431510B3-7FC0-455A-873D-74F3A000FDE7}" presName="hierRoot3" presStyleCnt="0"/>
      <dgm:spPr/>
    </dgm:pt>
    <dgm:pt modelId="{C150FBCA-9FAD-4518-A50C-9571F3505C93}" type="pres">
      <dgm:prSet presAssocID="{431510B3-7FC0-455A-873D-74F3A000FDE7}" presName="composite3" presStyleCnt="0"/>
      <dgm:spPr/>
    </dgm:pt>
    <dgm:pt modelId="{082C2E52-1988-48A1-8140-21AACF6D90AF}" type="pres">
      <dgm:prSet presAssocID="{431510B3-7FC0-455A-873D-74F3A000FDE7}" presName="background3" presStyleLbl="node3" presStyleIdx="0" presStyleCnt="6"/>
      <dgm:spPr/>
    </dgm:pt>
    <dgm:pt modelId="{4D1160F3-284F-4C2D-8254-471B13E119A9}" type="pres">
      <dgm:prSet presAssocID="{431510B3-7FC0-455A-873D-74F3A000FDE7}" presName="text3" presStyleLbl="fgAcc3" presStyleIdx="0" presStyleCnt="6" custScaleY="4738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299E1E-20F9-4A1F-B87B-C2C78B8B16A1}" type="pres">
      <dgm:prSet presAssocID="{431510B3-7FC0-455A-873D-74F3A000FDE7}" presName="hierChild4" presStyleCnt="0"/>
      <dgm:spPr/>
    </dgm:pt>
    <dgm:pt modelId="{00B1D86A-B4D5-4DD1-BC91-D9A2C8C8B7C9}" type="pres">
      <dgm:prSet presAssocID="{ACB3091A-A884-4219-A768-D19095F4BC97}" presName="Name17" presStyleLbl="parChTrans1D3" presStyleIdx="1" presStyleCnt="6"/>
      <dgm:spPr/>
      <dgm:t>
        <a:bodyPr/>
        <a:lstStyle/>
        <a:p>
          <a:endParaRPr lang="ru-RU"/>
        </a:p>
      </dgm:t>
    </dgm:pt>
    <dgm:pt modelId="{722E7380-4652-472E-A28C-4A23EB579E3A}" type="pres">
      <dgm:prSet presAssocID="{E7FF0E79-5B5F-4A12-A251-864C48CAC852}" presName="hierRoot3" presStyleCnt="0"/>
      <dgm:spPr/>
    </dgm:pt>
    <dgm:pt modelId="{EDE051E7-121E-47E5-ADDB-3F536E02979C}" type="pres">
      <dgm:prSet presAssocID="{E7FF0E79-5B5F-4A12-A251-864C48CAC852}" presName="composite3" presStyleCnt="0"/>
      <dgm:spPr/>
    </dgm:pt>
    <dgm:pt modelId="{C873F816-38E6-4567-B527-1B54E301A3EA}" type="pres">
      <dgm:prSet presAssocID="{E7FF0E79-5B5F-4A12-A251-864C48CAC852}" presName="background3" presStyleLbl="node3" presStyleIdx="1" presStyleCnt="6"/>
      <dgm:spPr/>
    </dgm:pt>
    <dgm:pt modelId="{1729866C-53E9-4779-A18E-B270CF45257D}" type="pres">
      <dgm:prSet presAssocID="{E7FF0E79-5B5F-4A12-A251-864C48CAC852}" presName="text3" presStyleLbl="fgAcc3" presStyleIdx="1" presStyleCnt="6" custScaleY="476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78D1E1-A646-41CA-96D3-9901D5E568DE}" type="pres">
      <dgm:prSet presAssocID="{E7FF0E79-5B5F-4A12-A251-864C48CAC852}" presName="hierChild4" presStyleCnt="0"/>
      <dgm:spPr/>
    </dgm:pt>
    <dgm:pt modelId="{46DE0368-1C45-4134-8203-E338B43450E8}" type="pres">
      <dgm:prSet presAssocID="{49BDE313-DA8E-44C3-997F-DD06E676F966}" presName="Name17" presStyleLbl="parChTrans1D3" presStyleIdx="2" presStyleCnt="6"/>
      <dgm:spPr/>
      <dgm:t>
        <a:bodyPr/>
        <a:lstStyle/>
        <a:p>
          <a:endParaRPr lang="ru-RU"/>
        </a:p>
      </dgm:t>
    </dgm:pt>
    <dgm:pt modelId="{B6D2F720-78D3-4B16-8D1C-64EA162D914C}" type="pres">
      <dgm:prSet presAssocID="{42E15567-EA8E-4792-BEBC-80D72D54D991}" presName="hierRoot3" presStyleCnt="0"/>
      <dgm:spPr/>
    </dgm:pt>
    <dgm:pt modelId="{024C40D3-27BA-4F76-B62E-901022E352A6}" type="pres">
      <dgm:prSet presAssocID="{42E15567-EA8E-4792-BEBC-80D72D54D991}" presName="composite3" presStyleCnt="0"/>
      <dgm:spPr/>
    </dgm:pt>
    <dgm:pt modelId="{6F48EBC3-83E3-40D9-85F7-987E1685AE9C}" type="pres">
      <dgm:prSet presAssocID="{42E15567-EA8E-4792-BEBC-80D72D54D991}" presName="background3" presStyleLbl="node3" presStyleIdx="2" presStyleCnt="6"/>
      <dgm:spPr/>
    </dgm:pt>
    <dgm:pt modelId="{6BBB8512-DDA9-45D9-AFF7-60C605FE69DF}" type="pres">
      <dgm:prSet presAssocID="{42E15567-EA8E-4792-BEBC-80D72D54D991}" presName="text3" presStyleLbl="fgAcc3" presStyleIdx="2" presStyleCnt="6" custScaleX="120551" custScaleY="476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DCCECF-5EB9-4349-B628-EA998D23D1AF}" type="pres">
      <dgm:prSet presAssocID="{42E15567-EA8E-4792-BEBC-80D72D54D991}" presName="hierChild4" presStyleCnt="0"/>
      <dgm:spPr/>
    </dgm:pt>
    <dgm:pt modelId="{FC00159C-4244-459B-A854-C5E833E72FE5}" type="pres">
      <dgm:prSet presAssocID="{7C688051-E7F9-4159-BA76-376BD98B1D2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8B7CEE0-A046-4416-9504-7C5C7EF92E6E}" type="pres">
      <dgm:prSet presAssocID="{0101AF34-43E4-458B-8572-EF4D08F531D9}" presName="hierRoot2" presStyleCnt="0"/>
      <dgm:spPr/>
    </dgm:pt>
    <dgm:pt modelId="{92D9D7EF-27DD-4DC7-A4FF-819579BA7595}" type="pres">
      <dgm:prSet presAssocID="{0101AF34-43E4-458B-8572-EF4D08F531D9}" presName="composite2" presStyleCnt="0"/>
      <dgm:spPr/>
    </dgm:pt>
    <dgm:pt modelId="{5600772F-1CE7-4C83-9CF8-8396B7C93089}" type="pres">
      <dgm:prSet presAssocID="{0101AF34-43E4-458B-8572-EF4D08F531D9}" presName="background2" presStyleLbl="node2" presStyleIdx="1" presStyleCnt="2"/>
      <dgm:spPr/>
    </dgm:pt>
    <dgm:pt modelId="{616E97C3-438A-44C8-A157-40190F654813}" type="pres">
      <dgm:prSet presAssocID="{0101AF34-43E4-458B-8572-EF4D08F531D9}" presName="text2" presStyleLbl="fgAcc2" presStyleIdx="1" presStyleCnt="2" custScaleX="290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9AFBF-DE59-4AA2-B2A6-6FC9B52FD58D}" type="pres">
      <dgm:prSet presAssocID="{0101AF34-43E4-458B-8572-EF4D08F531D9}" presName="hierChild3" presStyleCnt="0"/>
      <dgm:spPr/>
    </dgm:pt>
    <dgm:pt modelId="{75EA36FB-F0AE-4E08-9494-C1DBAFE1D247}" type="pres">
      <dgm:prSet presAssocID="{3BB69FA0-4710-4201-9AD5-B68D4785D991}" presName="Name17" presStyleLbl="parChTrans1D3" presStyleIdx="3" presStyleCnt="6"/>
      <dgm:spPr/>
      <dgm:t>
        <a:bodyPr/>
        <a:lstStyle/>
        <a:p>
          <a:endParaRPr lang="ru-RU"/>
        </a:p>
      </dgm:t>
    </dgm:pt>
    <dgm:pt modelId="{79ECFBDB-0A44-454C-BB8C-A82C222C5B88}" type="pres">
      <dgm:prSet presAssocID="{53B8F9EB-0224-4FFC-9F59-C20A3121EF61}" presName="hierRoot3" presStyleCnt="0"/>
      <dgm:spPr/>
    </dgm:pt>
    <dgm:pt modelId="{9660CAE8-2148-4FEE-90B7-C621FE13A4FB}" type="pres">
      <dgm:prSet presAssocID="{53B8F9EB-0224-4FFC-9F59-C20A3121EF61}" presName="composite3" presStyleCnt="0"/>
      <dgm:spPr/>
    </dgm:pt>
    <dgm:pt modelId="{CE5B69D3-FD0D-4161-801C-1ED4482C2EA5}" type="pres">
      <dgm:prSet presAssocID="{53B8F9EB-0224-4FFC-9F59-C20A3121EF61}" presName="background3" presStyleLbl="node3" presStyleIdx="3" presStyleCnt="6"/>
      <dgm:spPr/>
    </dgm:pt>
    <dgm:pt modelId="{EEA80FA9-8285-44B7-BA2E-C58A59B0DD94}" type="pres">
      <dgm:prSet presAssocID="{53B8F9EB-0224-4FFC-9F59-C20A3121EF61}" presName="text3" presStyleLbl="fgAcc3" presStyleIdx="3" presStyleCnt="6" custScaleY="50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35EEA-267C-486B-BB00-9BCA05738608}" type="pres">
      <dgm:prSet presAssocID="{53B8F9EB-0224-4FFC-9F59-C20A3121EF61}" presName="hierChild4" presStyleCnt="0"/>
      <dgm:spPr/>
    </dgm:pt>
    <dgm:pt modelId="{D853E4C5-CA6D-4E5F-891A-4E49E48879CD}" type="pres">
      <dgm:prSet presAssocID="{CAE4D4D6-3F77-4C39-9BA4-124911E96AEE}" presName="Name17" presStyleLbl="parChTrans1D3" presStyleIdx="4" presStyleCnt="6"/>
      <dgm:spPr/>
      <dgm:t>
        <a:bodyPr/>
        <a:lstStyle/>
        <a:p>
          <a:endParaRPr lang="ru-RU"/>
        </a:p>
      </dgm:t>
    </dgm:pt>
    <dgm:pt modelId="{AD46EFF5-5382-4741-8E47-8E3A4C97D123}" type="pres">
      <dgm:prSet presAssocID="{9E558F4D-6136-45FC-B70C-6F3B29BDB9B3}" presName="hierRoot3" presStyleCnt="0"/>
      <dgm:spPr/>
    </dgm:pt>
    <dgm:pt modelId="{497D624D-24AD-4023-87BA-8675EF15CDB5}" type="pres">
      <dgm:prSet presAssocID="{9E558F4D-6136-45FC-B70C-6F3B29BDB9B3}" presName="composite3" presStyleCnt="0"/>
      <dgm:spPr/>
    </dgm:pt>
    <dgm:pt modelId="{9CE13AA4-70BF-422E-BB26-FD8903A02042}" type="pres">
      <dgm:prSet presAssocID="{9E558F4D-6136-45FC-B70C-6F3B29BDB9B3}" presName="background3" presStyleLbl="node3" presStyleIdx="4" presStyleCnt="6"/>
      <dgm:spPr/>
    </dgm:pt>
    <dgm:pt modelId="{89832C25-A353-4A6B-BDC1-B9428B032849}" type="pres">
      <dgm:prSet presAssocID="{9E558F4D-6136-45FC-B70C-6F3B29BDB9B3}" presName="text3" presStyleLbl="fgAcc3" presStyleIdx="4" presStyleCnt="6" custScaleY="50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14A60-57DF-4226-BBC4-E7C62D8E561B}" type="pres">
      <dgm:prSet presAssocID="{9E558F4D-6136-45FC-B70C-6F3B29BDB9B3}" presName="hierChild4" presStyleCnt="0"/>
      <dgm:spPr/>
    </dgm:pt>
    <dgm:pt modelId="{C273BA98-93A7-4B36-A436-257756B660D7}" type="pres">
      <dgm:prSet presAssocID="{A0EDEA87-FCAA-4418-912A-3B0F77F8EDA3}" presName="Name17" presStyleLbl="parChTrans1D3" presStyleIdx="5" presStyleCnt="6"/>
      <dgm:spPr/>
      <dgm:t>
        <a:bodyPr/>
        <a:lstStyle/>
        <a:p>
          <a:endParaRPr lang="ru-RU"/>
        </a:p>
      </dgm:t>
    </dgm:pt>
    <dgm:pt modelId="{4F2C0BA3-2B40-4A87-BEE7-3432E93837F1}" type="pres">
      <dgm:prSet presAssocID="{9E8BC00B-4A93-444D-BEC3-5B9294C81927}" presName="hierRoot3" presStyleCnt="0"/>
      <dgm:spPr/>
    </dgm:pt>
    <dgm:pt modelId="{DF095FE1-23B1-4B75-8613-231CA761C60A}" type="pres">
      <dgm:prSet presAssocID="{9E8BC00B-4A93-444D-BEC3-5B9294C81927}" presName="composite3" presStyleCnt="0"/>
      <dgm:spPr/>
    </dgm:pt>
    <dgm:pt modelId="{8F61CFB8-6D13-4601-A35F-C4DA3C7E2250}" type="pres">
      <dgm:prSet presAssocID="{9E8BC00B-4A93-444D-BEC3-5B9294C81927}" presName="background3" presStyleLbl="node3" presStyleIdx="5" presStyleCnt="6"/>
      <dgm:spPr/>
    </dgm:pt>
    <dgm:pt modelId="{5EF64601-7E4D-4A98-90FE-6FAE08830268}" type="pres">
      <dgm:prSet presAssocID="{9E8BC00B-4A93-444D-BEC3-5B9294C81927}" presName="text3" presStyleLbl="fgAcc3" presStyleIdx="5" presStyleCnt="6" custScaleY="50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583FDB-31D7-4170-AE79-941011C1F00C}" type="pres">
      <dgm:prSet presAssocID="{9E8BC00B-4A93-444D-BEC3-5B9294C81927}" presName="hierChild4" presStyleCnt="0"/>
      <dgm:spPr/>
    </dgm:pt>
  </dgm:ptLst>
  <dgm:cxnLst>
    <dgm:cxn modelId="{49F9E29B-0553-4750-A3BD-5B183B628C11}" srcId="{0101AF34-43E4-458B-8572-EF4D08F531D9}" destId="{9E8BC00B-4A93-444D-BEC3-5B9294C81927}" srcOrd="2" destOrd="0" parTransId="{A0EDEA87-FCAA-4418-912A-3B0F77F8EDA3}" sibTransId="{D9E5697A-78E9-4B91-BABE-89CBDFC2450D}"/>
    <dgm:cxn modelId="{49FE20EC-3C27-4A8C-B3B6-EF380D8244FF}" type="presOf" srcId="{ACB3091A-A884-4219-A768-D19095F4BC97}" destId="{00B1D86A-B4D5-4DD1-BC91-D9A2C8C8B7C9}" srcOrd="0" destOrd="0" presId="urn:microsoft.com/office/officeart/2005/8/layout/hierarchy1"/>
    <dgm:cxn modelId="{8AAEE96F-40E3-478F-AE79-D62351C39733}" srcId="{B7FF77C1-FF42-4ACA-95AE-B6CBFC9D5121}" destId="{431510B3-7FC0-455A-873D-74F3A000FDE7}" srcOrd="0" destOrd="0" parTransId="{C6366F40-457B-4CA1-B627-D7F59076A87D}" sibTransId="{72BF37A8-3D8E-4F1C-82C2-C59DFEB3C0D6}"/>
    <dgm:cxn modelId="{84419C88-118C-4004-B55B-DDB647F39DD1}" type="presOf" srcId="{53B8F9EB-0224-4FFC-9F59-C20A3121EF61}" destId="{EEA80FA9-8285-44B7-BA2E-C58A59B0DD94}" srcOrd="0" destOrd="0" presId="urn:microsoft.com/office/officeart/2005/8/layout/hierarchy1"/>
    <dgm:cxn modelId="{6ADF0CA4-10FB-4DA1-8B7E-E20F729A787B}" srcId="{B7FF77C1-FF42-4ACA-95AE-B6CBFC9D5121}" destId="{42E15567-EA8E-4792-BEBC-80D72D54D991}" srcOrd="2" destOrd="0" parTransId="{49BDE313-DA8E-44C3-997F-DD06E676F966}" sibTransId="{1E9462F2-ECB1-4BCE-A5CE-20971150E7EF}"/>
    <dgm:cxn modelId="{61D08D1E-1F22-4235-9DBD-0DE08362AF49}" type="presOf" srcId="{3AC91891-A38A-4794-BCE8-A98FD33C85AD}" destId="{64356770-AF34-4DA4-9F2F-801E19FCCD26}" srcOrd="0" destOrd="0" presId="urn:microsoft.com/office/officeart/2005/8/layout/hierarchy1"/>
    <dgm:cxn modelId="{5D1580D1-5ECA-4E92-B6C5-0542F1BC5E6E}" type="presOf" srcId="{9E8BC00B-4A93-444D-BEC3-5B9294C81927}" destId="{5EF64601-7E4D-4A98-90FE-6FAE08830268}" srcOrd="0" destOrd="0" presId="urn:microsoft.com/office/officeart/2005/8/layout/hierarchy1"/>
    <dgm:cxn modelId="{C545077F-8DFB-46E4-9955-EF1E74CBB2EF}" srcId="{3AC91891-A38A-4794-BCE8-A98FD33C85AD}" destId="{A4C0C42D-74F2-42E4-8ACC-35AEAF22C452}" srcOrd="0" destOrd="0" parTransId="{37AE1CB2-9511-400D-9D85-2BF0DC09B8E4}" sibTransId="{3DC164B8-52D5-4996-BD25-4E2CA5F0618F}"/>
    <dgm:cxn modelId="{6EEBEE28-8015-4149-9EAB-152FDEB16D70}" srcId="{A4C0C42D-74F2-42E4-8ACC-35AEAF22C452}" destId="{0101AF34-43E4-458B-8572-EF4D08F531D9}" srcOrd="1" destOrd="0" parTransId="{7C688051-E7F9-4159-BA76-376BD98B1D22}" sibTransId="{74CA8BE7-909A-4CAC-9163-DF8A1697FD77}"/>
    <dgm:cxn modelId="{08DB0EDC-57F4-4CFF-AAC9-FE1AAA4B3F29}" type="presOf" srcId="{CAE4D4D6-3F77-4C39-9BA4-124911E96AEE}" destId="{D853E4C5-CA6D-4E5F-891A-4E49E48879CD}" srcOrd="0" destOrd="0" presId="urn:microsoft.com/office/officeart/2005/8/layout/hierarchy1"/>
    <dgm:cxn modelId="{0BBF4701-D61A-4EB5-A6A9-91E963529527}" type="presOf" srcId="{42E15567-EA8E-4792-BEBC-80D72D54D991}" destId="{6BBB8512-DDA9-45D9-AFF7-60C605FE69DF}" srcOrd="0" destOrd="0" presId="urn:microsoft.com/office/officeart/2005/8/layout/hierarchy1"/>
    <dgm:cxn modelId="{AA3346F6-D6AC-4E2D-87A7-D77347E08C26}" type="presOf" srcId="{E7FF0E79-5B5F-4A12-A251-864C48CAC852}" destId="{1729866C-53E9-4779-A18E-B270CF45257D}" srcOrd="0" destOrd="0" presId="urn:microsoft.com/office/officeart/2005/8/layout/hierarchy1"/>
    <dgm:cxn modelId="{7C41704E-08BC-43D3-AFDD-F84CDB6F71E4}" type="presOf" srcId="{C6366F40-457B-4CA1-B627-D7F59076A87D}" destId="{9355BA00-1EFC-477E-8C43-CC9390473671}" srcOrd="0" destOrd="0" presId="urn:microsoft.com/office/officeart/2005/8/layout/hierarchy1"/>
    <dgm:cxn modelId="{B3072028-F8DB-4821-8ACD-B364CB5BDF22}" type="presOf" srcId="{7C688051-E7F9-4159-BA76-376BD98B1D22}" destId="{FC00159C-4244-459B-A854-C5E833E72FE5}" srcOrd="0" destOrd="0" presId="urn:microsoft.com/office/officeart/2005/8/layout/hierarchy1"/>
    <dgm:cxn modelId="{B515E7F3-9981-4C26-9A5A-4CCF868219EC}" srcId="{0101AF34-43E4-458B-8572-EF4D08F531D9}" destId="{53B8F9EB-0224-4FFC-9F59-C20A3121EF61}" srcOrd="0" destOrd="0" parTransId="{3BB69FA0-4710-4201-9AD5-B68D4785D991}" sibTransId="{728B403A-A00E-4C0E-A5E9-92E0B7A3A120}"/>
    <dgm:cxn modelId="{80E1057D-3DD2-4F5B-BC7B-AE1FDF637B4C}" type="presOf" srcId="{F5C1D5D7-7259-477F-B44D-F409C7D4B0D7}" destId="{614B6F03-2A8E-44A4-AB94-828098659927}" srcOrd="0" destOrd="0" presId="urn:microsoft.com/office/officeart/2005/8/layout/hierarchy1"/>
    <dgm:cxn modelId="{BA5748F1-0144-464F-AD69-3766F2F082BF}" type="presOf" srcId="{3BB69FA0-4710-4201-9AD5-B68D4785D991}" destId="{75EA36FB-F0AE-4E08-9494-C1DBAFE1D247}" srcOrd="0" destOrd="0" presId="urn:microsoft.com/office/officeart/2005/8/layout/hierarchy1"/>
    <dgm:cxn modelId="{7CC6100C-BB56-4536-B0E5-38F3E00AA85D}" srcId="{0101AF34-43E4-458B-8572-EF4D08F531D9}" destId="{9E558F4D-6136-45FC-B70C-6F3B29BDB9B3}" srcOrd="1" destOrd="0" parTransId="{CAE4D4D6-3F77-4C39-9BA4-124911E96AEE}" sibTransId="{7DE086CC-3701-4A4E-9169-94F547D39C0E}"/>
    <dgm:cxn modelId="{D313A9B1-66D8-46E4-8525-71245730F033}" type="presOf" srcId="{A0EDEA87-FCAA-4418-912A-3B0F77F8EDA3}" destId="{C273BA98-93A7-4B36-A436-257756B660D7}" srcOrd="0" destOrd="0" presId="urn:microsoft.com/office/officeart/2005/8/layout/hierarchy1"/>
    <dgm:cxn modelId="{2BAC46D2-D0C0-4AD1-8D96-8E4EEAB906FE}" srcId="{A4C0C42D-74F2-42E4-8ACC-35AEAF22C452}" destId="{B7FF77C1-FF42-4ACA-95AE-B6CBFC9D5121}" srcOrd="0" destOrd="0" parTransId="{F5C1D5D7-7259-477F-B44D-F409C7D4B0D7}" sibTransId="{21531EA7-C90C-4679-9272-39A38B0D7712}"/>
    <dgm:cxn modelId="{9E1F8198-2E50-4F4C-9079-9969541D5440}" type="presOf" srcId="{431510B3-7FC0-455A-873D-74F3A000FDE7}" destId="{4D1160F3-284F-4C2D-8254-471B13E119A9}" srcOrd="0" destOrd="0" presId="urn:microsoft.com/office/officeart/2005/8/layout/hierarchy1"/>
    <dgm:cxn modelId="{71FC875F-30E2-4294-8FE6-44F239A8D0F9}" type="presOf" srcId="{A4C0C42D-74F2-42E4-8ACC-35AEAF22C452}" destId="{E0AC46CD-9174-43D1-A851-9685D0BE1B9B}" srcOrd="0" destOrd="0" presId="urn:microsoft.com/office/officeart/2005/8/layout/hierarchy1"/>
    <dgm:cxn modelId="{B854CA3E-19F7-4600-A846-3F89375E2A14}" type="presOf" srcId="{B7FF77C1-FF42-4ACA-95AE-B6CBFC9D5121}" destId="{C37099BD-226A-4E6B-BE15-56B920F25007}" srcOrd="0" destOrd="0" presId="urn:microsoft.com/office/officeart/2005/8/layout/hierarchy1"/>
    <dgm:cxn modelId="{4A89D1CA-1DFB-4801-A732-6DCDE6BB3CC6}" type="presOf" srcId="{49BDE313-DA8E-44C3-997F-DD06E676F966}" destId="{46DE0368-1C45-4134-8203-E338B43450E8}" srcOrd="0" destOrd="0" presId="urn:microsoft.com/office/officeart/2005/8/layout/hierarchy1"/>
    <dgm:cxn modelId="{4893E8DB-9833-405F-BA3E-32EEAF61CB91}" type="presOf" srcId="{9E558F4D-6136-45FC-B70C-6F3B29BDB9B3}" destId="{89832C25-A353-4A6B-BDC1-B9428B032849}" srcOrd="0" destOrd="0" presId="urn:microsoft.com/office/officeart/2005/8/layout/hierarchy1"/>
    <dgm:cxn modelId="{C91DF444-C5A0-489C-9F11-6BDFEED53506}" type="presOf" srcId="{0101AF34-43E4-458B-8572-EF4D08F531D9}" destId="{616E97C3-438A-44C8-A157-40190F654813}" srcOrd="0" destOrd="0" presId="urn:microsoft.com/office/officeart/2005/8/layout/hierarchy1"/>
    <dgm:cxn modelId="{3F9C7047-EEA9-4FF2-87A3-0F50A3F8E912}" srcId="{B7FF77C1-FF42-4ACA-95AE-B6CBFC9D5121}" destId="{E7FF0E79-5B5F-4A12-A251-864C48CAC852}" srcOrd="1" destOrd="0" parTransId="{ACB3091A-A884-4219-A768-D19095F4BC97}" sibTransId="{62139359-0590-4526-8E88-A12F0B66F37E}"/>
    <dgm:cxn modelId="{3B20F03F-73AE-4C35-8CD8-AC86DDE10505}" type="presParOf" srcId="{64356770-AF34-4DA4-9F2F-801E19FCCD26}" destId="{3F297D23-90A5-4592-A17D-87D85F829FDA}" srcOrd="0" destOrd="0" presId="urn:microsoft.com/office/officeart/2005/8/layout/hierarchy1"/>
    <dgm:cxn modelId="{D3463AC3-3D7E-4E03-9E17-84C5D3AAAD98}" type="presParOf" srcId="{3F297D23-90A5-4592-A17D-87D85F829FDA}" destId="{5EF7D393-A052-4887-A69A-83082F6DA544}" srcOrd="0" destOrd="0" presId="urn:microsoft.com/office/officeart/2005/8/layout/hierarchy1"/>
    <dgm:cxn modelId="{468BC82A-2EA2-4DDA-8F7A-B80FFB7EEB65}" type="presParOf" srcId="{5EF7D393-A052-4887-A69A-83082F6DA544}" destId="{E107CCD4-0320-4965-859E-7E623EED569C}" srcOrd="0" destOrd="0" presId="urn:microsoft.com/office/officeart/2005/8/layout/hierarchy1"/>
    <dgm:cxn modelId="{320C56DA-FA6B-4092-930C-41295316B459}" type="presParOf" srcId="{5EF7D393-A052-4887-A69A-83082F6DA544}" destId="{E0AC46CD-9174-43D1-A851-9685D0BE1B9B}" srcOrd="1" destOrd="0" presId="urn:microsoft.com/office/officeart/2005/8/layout/hierarchy1"/>
    <dgm:cxn modelId="{8C59CC9E-233D-4092-A253-04211D0511AA}" type="presParOf" srcId="{3F297D23-90A5-4592-A17D-87D85F829FDA}" destId="{95B2513D-8983-4704-A329-B38FCEC31C82}" srcOrd="1" destOrd="0" presId="urn:microsoft.com/office/officeart/2005/8/layout/hierarchy1"/>
    <dgm:cxn modelId="{11C50D95-9D36-40A4-B262-BCCE7F99A615}" type="presParOf" srcId="{95B2513D-8983-4704-A329-B38FCEC31C82}" destId="{614B6F03-2A8E-44A4-AB94-828098659927}" srcOrd="0" destOrd="0" presId="urn:microsoft.com/office/officeart/2005/8/layout/hierarchy1"/>
    <dgm:cxn modelId="{8270F71B-6F2B-4340-BA72-8A75A7C2C4C6}" type="presParOf" srcId="{95B2513D-8983-4704-A329-B38FCEC31C82}" destId="{983E59EC-51F7-4343-88F0-CB66F587A4C3}" srcOrd="1" destOrd="0" presId="urn:microsoft.com/office/officeart/2005/8/layout/hierarchy1"/>
    <dgm:cxn modelId="{50714175-F194-48BA-889D-5A339CAF2F9E}" type="presParOf" srcId="{983E59EC-51F7-4343-88F0-CB66F587A4C3}" destId="{E5D4F8E4-10BA-4B02-A2A1-C82C4C2A1701}" srcOrd="0" destOrd="0" presId="urn:microsoft.com/office/officeart/2005/8/layout/hierarchy1"/>
    <dgm:cxn modelId="{B2EC6657-F37C-43A7-AD2C-14E910A9CE4F}" type="presParOf" srcId="{E5D4F8E4-10BA-4B02-A2A1-C82C4C2A1701}" destId="{EF9A2F96-60B1-4DB5-B3E0-AC25B85870F4}" srcOrd="0" destOrd="0" presId="urn:microsoft.com/office/officeart/2005/8/layout/hierarchy1"/>
    <dgm:cxn modelId="{D4DC04FE-9C55-46A3-A937-2737BB5DDB40}" type="presParOf" srcId="{E5D4F8E4-10BA-4B02-A2A1-C82C4C2A1701}" destId="{C37099BD-226A-4E6B-BE15-56B920F25007}" srcOrd="1" destOrd="0" presId="urn:microsoft.com/office/officeart/2005/8/layout/hierarchy1"/>
    <dgm:cxn modelId="{DABB913B-AA68-4D26-8CDA-A25F62A17D10}" type="presParOf" srcId="{983E59EC-51F7-4343-88F0-CB66F587A4C3}" destId="{CF5CBDF2-2804-4D93-B50D-C00250076CC5}" srcOrd="1" destOrd="0" presId="urn:microsoft.com/office/officeart/2005/8/layout/hierarchy1"/>
    <dgm:cxn modelId="{1343DABE-4754-49EE-AD5A-7459C4C1068B}" type="presParOf" srcId="{CF5CBDF2-2804-4D93-B50D-C00250076CC5}" destId="{9355BA00-1EFC-477E-8C43-CC9390473671}" srcOrd="0" destOrd="0" presId="urn:microsoft.com/office/officeart/2005/8/layout/hierarchy1"/>
    <dgm:cxn modelId="{A097FBE3-7FD7-4EE4-8BB5-52DFA2130067}" type="presParOf" srcId="{CF5CBDF2-2804-4D93-B50D-C00250076CC5}" destId="{46CA0EFA-2888-4F5F-96D2-1E777A28851E}" srcOrd="1" destOrd="0" presId="urn:microsoft.com/office/officeart/2005/8/layout/hierarchy1"/>
    <dgm:cxn modelId="{9DC0CBE2-7576-4D51-9763-A09743A1B062}" type="presParOf" srcId="{46CA0EFA-2888-4F5F-96D2-1E777A28851E}" destId="{C150FBCA-9FAD-4518-A50C-9571F3505C93}" srcOrd="0" destOrd="0" presId="urn:microsoft.com/office/officeart/2005/8/layout/hierarchy1"/>
    <dgm:cxn modelId="{29E23C36-BFA7-47E3-A944-9C87805279C6}" type="presParOf" srcId="{C150FBCA-9FAD-4518-A50C-9571F3505C93}" destId="{082C2E52-1988-48A1-8140-21AACF6D90AF}" srcOrd="0" destOrd="0" presId="urn:microsoft.com/office/officeart/2005/8/layout/hierarchy1"/>
    <dgm:cxn modelId="{63C9F674-9F19-47B1-BAB9-B99B0692C2DA}" type="presParOf" srcId="{C150FBCA-9FAD-4518-A50C-9571F3505C93}" destId="{4D1160F3-284F-4C2D-8254-471B13E119A9}" srcOrd="1" destOrd="0" presId="urn:microsoft.com/office/officeart/2005/8/layout/hierarchy1"/>
    <dgm:cxn modelId="{4F165467-DF86-43B2-9988-59DDDB3A1A92}" type="presParOf" srcId="{46CA0EFA-2888-4F5F-96D2-1E777A28851E}" destId="{DF299E1E-20F9-4A1F-B87B-C2C78B8B16A1}" srcOrd="1" destOrd="0" presId="urn:microsoft.com/office/officeart/2005/8/layout/hierarchy1"/>
    <dgm:cxn modelId="{0DF7AAF5-2B3C-434C-A3BD-CC9ACD9A9B8F}" type="presParOf" srcId="{CF5CBDF2-2804-4D93-B50D-C00250076CC5}" destId="{00B1D86A-B4D5-4DD1-BC91-D9A2C8C8B7C9}" srcOrd="2" destOrd="0" presId="urn:microsoft.com/office/officeart/2005/8/layout/hierarchy1"/>
    <dgm:cxn modelId="{337A6332-0D73-46C0-81F0-5B9853BA8156}" type="presParOf" srcId="{CF5CBDF2-2804-4D93-B50D-C00250076CC5}" destId="{722E7380-4652-472E-A28C-4A23EB579E3A}" srcOrd="3" destOrd="0" presId="urn:microsoft.com/office/officeart/2005/8/layout/hierarchy1"/>
    <dgm:cxn modelId="{B87ABB81-F195-4C6D-9A27-8BFD68FCBA3D}" type="presParOf" srcId="{722E7380-4652-472E-A28C-4A23EB579E3A}" destId="{EDE051E7-121E-47E5-ADDB-3F536E02979C}" srcOrd="0" destOrd="0" presId="urn:microsoft.com/office/officeart/2005/8/layout/hierarchy1"/>
    <dgm:cxn modelId="{BAEB36ED-94DF-4E0B-A51C-58CBF928BA3E}" type="presParOf" srcId="{EDE051E7-121E-47E5-ADDB-3F536E02979C}" destId="{C873F816-38E6-4567-B527-1B54E301A3EA}" srcOrd="0" destOrd="0" presId="urn:microsoft.com/office/officeart/2005/8/layout/hierarchy1"/>
    <dgm:cxn modelId="{434BA829-8E58-4FFA-B63A-5CDD0D51712C}" type="presParOf" srcId="{EDE051E7-121E-47E5-ADDB-3F536E02979C}" destId="{1729866C-53E9-4779-A18E-B270CF45257D}" srcOrd="1" destOrd="0" presId="urn:microsoft.com/office/officeart/2005/8/layout/hierarchy1"/>
    <dgm:cxn modelId="{D3142782-1A13-4C07-9C2F-D5A53578520F}" type="presParOf" srcId="{722E7380-4652-472E-A28C-4A23EB579E3A}" destId="{5378D1E1-A646-41CA-96D3-9901D5E568DE}" srcOrd="1" destOrd="0" presId="urn:microsoft.com/office/officeart/2005/8/layout/hierarchy1"/>
    <dgm:cxn modelId="{27A4C7DF-693B-4200-AF9E-A38EADDC1AC0}" type="presParOf" srcId="{CF5CBDF2-2804-4D93-B50D-C00250076CC5}" destId="{46DE0368-1C45-4134-8203-E338B43450E8}" srcOrd="4" destOrd="0" presId="urn:microsoft.com/office/officeart/2005/8/layout/hierarchy1"/>
    <dgm:cxn modelId="{BA20305A-F1C9-4861-8AEE-5143DFD9586D}" type="presParOf" srcId="{CF5CBDF2-2804-4D93-B50D-C00250076CC5}" destId="{B6D2F720-78D3-4B16-8D1C-64EA162D914C}" srcOrd="5" destOrd="0" presId="urn:microsoft.com/office/officeart/2005/8/layout/hierarchy1"/>
    <dgm:cxn modelId="{6069C768-8908-4063-A2F6-23A57BD4E3D3}" type="presParOf" srcId="{B6D2F720-78D3-4B16-8D1C-64EA162D914C}" destId="{024C40D3-27BA-4F76-B62E-901022E352A6}" srcOrd="0" destOrd="0" presId="urn:microsoft.com/office/officeart/2005/8/layout/hierarchy1"/>
    <dgm:cxn modelId="{9F97A307-5AA1-45FF-8DDC-A5162AD9444C}" type="presParOf" srcId="{024C40D3-27BA-4F76-B62E-901022E352A6}" destId="{6F48EBC3-83E3-40D9-85F7-987E1685AE9C}" srcOrd="0" destOrd="0" presId="urn:microsoft.com/office/officeart/2005/8/layout/hierarchy1"/>
    <dgm:cxn modelId="{83D546AD-032E-495E-82AA-347481F5220F}" type="presParOf" srcId="{024C40D3-27BA-4F76-B62E-901022E352A6}" destId="{6BBB8512-DDA9-45D9-AFF7-60C605FE69DF}" srcOrd="1" destOrd="0" presId="urn:microsoft.com/office/officeart/2005/8/layout/hierarchy1"/>
    <dgm:cxn modelId="{F26BF4B8-0C42-47EA-9DE6-C2F2FC2B07D0}" type="presParOf" srcId="{B6D2F720-78D3-4B16-8D1C-64EA162D914C}" destId="{DFDCCECF-5EB9-4349-B628-EA998D23D1AF}" srcOrd="1" destOrd="0" presId="urn:microsoft.com/office/officeart/2005/8/layout/hierarchy1"/>
    <dgm:cxn modelId="{603F7702-0E7E-4EAC-AECB-FA96D521AA91}" type="presParOf" srcId="{95B2513D-8983-4704-A329-B38FCEC31C82}" destId="{FC00159C-4244-459B-A854-C5E833E72FE5}" srcOrd="2" destOrd="0" presId="urn:microsoft.com/office/officeart/2005/8/layout/hierarchy1"/>
    <dgm:cxn modelId="{7B600A2F-8996-4FE6-88E3-6DB1AAE47B2B}" type="presParOf" srcId="{95B2513D-8983-4704-A329-B38FCEC31C82}" destId="{28B7CEE0-A046-4416-9504-7C5C7EF92E6E}" srcOrd="3" destOrd="0" presId="urn:microsoft.com/office/officeart/2005/8/layout/hierarchy1"/>
    <dgm:cxn modelId="{F8ABCBE4-613A-4788-9394-C4E49ECDA3E8}" type="presParOf" srcId="{28B7CEE0-A046-4416-9504-7C5C7EF92E6E}" destId="{92D9D7EF-27DD-4DC7-A4FF-819579BA7595}" srcOrd="0" destOrd="0" presId="urn:microsoft.com/office/officeart/2005/8/layout/hierarchy1"/>
    <dgm:cxn modelId="{84AA19EC-8AEF-4734-BD33-B04A49ED205A}" type="presParOf" srcId="{92D9D7EF-27DD-4DC7-A4FF-819579BA7595}" destId="{5600772F-1CE7-4C83-9CF8-8396B7C93089}" srcOrd="0" destOrd="0" presId="urn:microsoft.com/office/officeart/2005/8/layout/hierarchy1"/>
    <dgm:cxn modelId="{AF6B3D6D-FD7D-495E-A604-72917FF14D68}" type="presParOf" srcId="{92D9D7EF-27DD-4DC7-A4FF-819579BA7595}" destId="{616E97C3-438A-44C8-A157-40190F654813}" srcOrd="1" destOrd="0" presId="urn:microsoft.com/office/officeart/2005/8/layout/hierarchy1"/>
    <dgm:cxn modelId="{72919AE7-3D98-4EBA-9CA0-6873F6A27E2D}" type="presParOf" srcId="{28B7CEE0-A046-4416-9504-7C5C7EF92E6E}" destId="{2669AFBF-DE59-4AA2-B2A6-6FC9B52FD58D}" srcOrd="1" destOrd="0" presId="urn:microsoft.com/office/officeart/2005/8/layout/hierarchy1"/>
    <dgm:cxn modelId="{C3999E42-893A-4777-98FD-188CB4D02439}" type="presParOf" srcId="{2669AFBF-DE59-4AA2-B2A6-6FC9B52FD58D}" destId="{75EA36FB-F0AE-4E08-9494-C1DBAFE1D247}" srcOrd="0" destOrd="0" presId="urn:microsoft.com/office/officeart/2005/8/layout/hierarchy1"/>
    <dgm:cxn modelId="{43F42674-826F-4ABD-B4E8-CE2FBC4151CE}" type="presParOf" srcId="{2669AFBF-DE59-4AA2-B2A6-6FC9B52FD58D}" destId="{79ECFBDB-0A44-454C-BB8C-A82C222C5B88}" srcOrd="1" destOrd="0" presId="urn:microsoft.com/office/officeart/2005/8/layout/hierarchy1"/>
    <dgm:cxn modelId="{4DE2F713-076D-4510-A969-192F48A1C662}" type="presParOf" srcId="{79ECFBDB-0A44-454C-BB8C-A82C222C5B88}" destId="{9660CAE8-2148-4FEE-90B7-C621FE13A4FB}" srcOrd="0" destOrd="0" presId="urn:microsoft.com/office/officeart/2005/8/layout/hierarchy1"/>
    <dgm:cxn modelId="{68854E11-793A-4C67-8E0A-A68DBBCADCF1}" type="presParOf" srcId="{9660CAE8-2148-4FEE-90B7-C621FE13A4FB}" destId="{CE5B69D3-FD0D-4161-801C-1ED4482C2EA5}" srcOrd="0" destOrd="0" presId="urn:microsoft.com/office/officeart/2005/8/layout/hierarchy1"/>
    <dgm:cxn modelId="{688B19F1-2488-45F8-9AE2-EDB450F2A21E}" type="presParOf" srcId="{9660CAE8-2148-4FEE-90B7-C621FE13A4FB}" destId="{EEA80FA9-8285-44B7-BA2E-C58A59B0DD94}" srcOrd="1" destOrd="0" presId="urn:microsoft.com/office/officeart/2005/8/layout/hierarchy1"/>
    <dgm:cxn modelId="{17BC7BEA-799B-49A7-9168-0BD907E05B14}" type="presParOf" srcId="{79ECFBDB-0A44-454C-BB8C-A82C222C5B88}" destId="{42835EEA-267C-486B-BB00-9BCA05738608}" srcOrd="1" destOrd="0" presId="urn:microsoft.com/office/officeart/2005/8/layout/hierarchy1"/>
    <dgm:cxn modelId="{E60D82CC-E325-4AA3-8FCF-68EC99B7881F}" type="presParOf" srcId="{2669AFBF-DE59-4AA2-B2A6-6FC9B52FD58D}" destId="{D853E4C5-CA6D-4E5F-891A-4E49E48879CD}" srcOrd="2" destOrd="0" presId="urn:microsoft.com/office/officeart/2005/8/layout/hierarchy1"/>
    <dgm:cxn modelId="{C940CAB6-C178-4539-A80D-60D7C7C7EF87}" type="presParOf" srcId="{2669AFBF-DE59-4AA2-B2A6-6FC9B52FD58D}" destId="{AD46EFF5-5382-4741-8E47-8E3A4C97D123}" srcOrd="3" destOrd="0" presId="urn:microsoft.com/office/officeart/2005/8/layout/hierarchy1"/>
    <dgm:cxn modelId="{D5A93511-B496-495A-A820-A5C28FCE5B47}" type="presParOf" srcId="{AD46EFF5-5382-4741-8E47-8E3A4C97D123}" destId="{497D624D-24AD-4023-87BA-8675EF15CDB5}" srcOrd="0" destOrd="0" presId="urn:microsoft.com/office/officeart/2005/8/layout/hierarchy1"/>
    <dgm:cxn modelId="{8DAB0B9E-A283-47ED-9364-7A23D964C204}" type="presParOf" srcId="{497D624D-24AD-4023-87BA-8675EF15CDB5}" destId="{9CE13AA4-70BF-422E-BB26-FD8903A02042}" srcOrd="0" destOrd="0" presId="urn:microsoft.com/office/officeart/2005/8/layout/hierarchy1"/>
    <dgm:cxn modelId="{2230EEB5-4B9B-4700-A184-4E60A66ACE11}" type="presParOf" srcId="{497D624D-24AD-4023-87BA-8675EF15CDB5}" destId="{89832C25-A353-4A6B-BDC1-B9428B032849}" srcOrd="1" destOrd="0" presId="urn:microsoft.com/office/officeart/2005/8/layout/hierarchy1"/>
    <dgm:cxn modelId="{7C93A396-32C2-433A-B89D-F95E5F2829D3}" type="presParOf" srcId="{AD46EFF5-5382-4741-8E47-8E3A4C97D123}" destId="{46614A60-57DF-4226-BBC4-E7C62D8E561B}" srcOrd="1" destOrd="0" presId="urn:microsoft.com/office/officeart/2005/8/layout/hierarchy1"/>
    <dgm:cxn modelId="{9615248B-F53A-4778-BB1B-ABAB678D5828}" type="presParOf" srcId="{2669AFBF-DE59-4AA2-B2A6-6FC9B52FD58D}" destId="{C273BA98-93A7-4B36-A436-257756B660D7}" srcOrd="4" destOrd="0" presId="urn:microsoft.com/office/officeart/2005/8/layout/hierarchy1"/>
    <dgm:cxn modelId="{72F515E0-8935-4A89-892B-BBE7316F3463}" type="presParOf" srcId="{2669AFBF-DE59-4AA2-B2A6-6FC9B52FD58D}" destId="{4F2C0BA3-2B40-4A87-BEE7-3432E93837F1}" srcOrd="5" destOrd="0" presId="urn:microsoft.com/office/officeart/2005/8/layout/hierarchy1"/>
    <dgm:cxn modelId="{376FBF8C-44E5-40C1-B8E3-AC0009F43254}" type="presParOf" srcId="{4F2C0BA3-2B40-4A87-BEE7-3432E93837F1}" destId="{DF095FE1-23B1-4B75-8613-231CA761C60A}" srcOrd="0" destOrd="0" presId="urn:microsoft.com/office/officeart/2005/8/layout/hierarchy1"/>
    <dgm:cxn modelId="{F01E7069-5565-4FB6-B2E1-C459D1DD0DEB}" type="presParOf" srcId="{DF095FE1-23B1-4B75-8613-231CA761C60A}" destId="{8F61CFB8-6D13-4601-A35F-C4DA3C7E2250}" srcOrd="0" destOrd="0" presId="urn:microsoft.com/office/officeart/2005/8/layout/hierarchy1"/>
    <dgm:cxn modelId="{E2607CC8-6109-46D0-B109-0E8F260E9566}" type="presParOf" srcId="{DF095FE1-23B1-4B75-8613-231CA761C60A}" destId="{5EF64601-7E4D-4A98-90FE-6FAE08830268}" srcOrd="1" destOrd="0" presId="urn:microsoft.com/office/officeart/2005/8/layout/hierarchy1"/>
    <dgm:cxn modelId="{0CC4A3C3-A833-4DC0-BD7E-A2AFB8E12B8E}" type="presParOf" srcId="{4F2C0BA3-2B40-4A87-BEE7-3432E93837F1}" destId="{C4583FDB-31D7-4170-AE79-941011C1F0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3BA98-93A7-4B36-A436-257756B660D7}">
      <dsp:nvSpPr>
        <dsp:cNvPr id="0" name=""/>
        <dsp:cNvSpPr/>
      </dsp:nvSpPr>
      <dsp:spPr>
        <a:xfrm>
          <a:off x="6884336" y="2174379"/>
          <a:ext cx="1502866" cy="35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3"/>
              </a:lnTo>
              <a:lnTo>
                <a:pt x="1502866" y="243703"/>
              </a:lnTo>
              <a:lnTo>
                <a:pt x="1502866" y="3576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3E4C5-CA6D-4E5F-891A-4E49E48879CD}">
      <dsp:nvSpPr>
        <dsp:cNvPr id="0" name=""/>
        <dsp:cNvSpPr/>
      </dsp:nvSpPr>
      <dsp:spPr>
        <a:xfrm>
          <a:off x="6838616" y="2174379"/>
          <a:ext cx="91440" cy="357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6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A36FB-F0AE-4E08-9494-C1DBAFE1D247}">
      <dsp:nvSpPr>
        <dsp:cNvPr id="0" name=""/>
        <dsp:cNvSpPr/>
      </dsp:nvSpPr>
      <dsp:spPr>
        <a:xfrm>
          <a:off x="5381470" y="2174379"/>
          <a:ext cx="1502866" cy="357613"/>
        </a:xfrm>
        <a:custGeom>
          <a:avLst/>
          <a:gdLst/>
          <a:ahLst/>
          <a:cxnLst/>
          <a:rect l="0" t="0" r="0" b="0"/>
          <a:pathLst>
            <a:path>
              <a:moveTo>
                <a:pt x="1502866" y="0"/>
              </a:moveTo>
              <a:lnTo>
                <a:pt x="1502866" y="243703"/>
              </a:lnTo>
              <a:lnTo>
                <a:pt x="0" y="243703"/>
              </a:lnTo>
              <a:lnTo>
                <a:pt x="0" y="3576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0159C-4244-459B-A854-C5E833E72FE5}">
      <dsp:nvSpPr>
        <dsp:cNvPr id="0" name=""/>
        <dsp:cNvSpPr/>
      </dsp:nvSpPr>
      <dsp:spPr>
        <a:xfrm>
          <a:off x="4587901" y="1035958"/>
          <a:ext cx="2296435" cy="35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3"/>
              </a:lnTo>
              <a:lnTo>
                <a:pt x="2296435" y="243703"/>
              </a:lnTo>
              <a:lnTo>
                <a:pt x="2296435" y="3576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E0368-1C45-4134-8203-E338B43450E8}">
      <dsp:nvSpPr>
        <dsp:cNvPr id="0" name=""/>
        <dsp:cNvSpPr/>
      </dsp:nvSpPr>
      <dsp:spPr>
        <a:xfrm>
          <a:off x="2249388" y="2174379"/>
          <a:ext cx="1502866" cy="35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3"/>
              </a:lnTo>
              <a:lnTo>
                <a:pt x="1502866" y="243703"/>
              </a:lnTo>
              <a:lnTo>
                <a:pt x="1502866" y="3576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1D86A-B4D5-4DD1-BC91-D9A2C8C8B7C9}">
      <dsp:nvSpPr>
        <dsp:cNvPr id="0" name=""/>
        <dsp:cNvSpPr/>
      </dsp:nvSpPr>
      <dsp:spPr>
        <a:xfrm>
          <a:off x="2123038" y="2174379"/>
          <a:ext cx="126349" cy="357613"/>
        </a:xfrm>
        <a:custGeom>
          <a:avLst/>
          <a:gdLst/>
          <a:ahLst/>
          <a:cxnLst/>
          <a:rect l="0" t="0" r="0" b="0"/>
          <a:pathLst>
            <a:path>
              <a:moveTo>
                <a:pt x="126349" y="0"/>
              </a:moveTo>
              <a:lnTo>
                <a:pt x="126349" y="243703"/>
              </a:lnTo>
              <a:lnTo>
                <a:pt x="0" y="243703"/>
              </a:lnTo>
              <a:lnTo>
                <a:pt x="0" y="3576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BA00-1EFC-477E-8C43-CC9390473671}">
      <dsp:nvSpPr>
        <dsp:cNvPr id="0" name=""/>
        <dsp:cNvSpPr/>
      </dsp:nvSpPr>
      <dsp:spPr>
        <a:xfrm>
          <a:off x="620172" y="2174379"/>
          <a:ext cx="1629215" cy="357613"/>
        </a:xfrm>
        <a:custGeom>
          <a:avLst/>
          <a:gdLst/>
          <a:ahLst/>
          <a:cxnLst/>
          <a:rect l="0" t="0" r="0" b="0"/>
          <a:pathLst>
            <a:path>
              <a:moveTo>
                <a:pt x="1629215" y="0"/>
              </a:moveTo>
              <a:lnTo>
                <a:pt x="1629215" y="243703"/>
              </a:lnTo>
              <a:lnTo>
                <a:pt x="0" y="243703"/>
              </a:lnTo>
              <a:lnTo>
                <a:pt x="0" y="35761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B6F03-2A8E-44A4-AB94-828098659927}">
      <dsp:nvSpPr>
        <dsp:cNvPr id="0" name=""/>
        <dsp:cNvSpPr/>
      </dsp:nvSpPr>
      <dsp:spPr>
        <a:xfrm>
          <a:off x="2249388" y="1035958"/>
          <a:ext cx="2338513" cy="357613"/>
        </a:xfrm>
        <a:custGeom>
          <a:avLst/>
          <a:gdLst/>
          <a:ahLst/>
          <a:cxnLst/>
          <a:rect l="0" t="0" r="0" b="0"/>
          <a:pathLst>
            <a:path>
              <a:moveTo>
                <a:pt x="2338513" y="0"/>
              </a:moveTo>
              <a:lnTo>
                <a:pt x="2338513" y="243703"/>
              </a:lnTo>
              <a:lnTo>
                <a:pt x="0" y="243703"/>
              </a:lnTo>
              <a:lnTo>
                <a:pt x="0" y="35761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7CCD4-0320-4965-859E-7E623EED569C}">
      <dsp:nvSpPr>
        <dsp:cNvPr id="0" name=""/>
        <dsp:cNvSpPr/>
      </dsp:nvSpPr>
      <dsp:spPr>
        <a:xfrm>
          <a:off x="2668055" y="255150"/>
          <a:ext cx="3839691" cy="78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AC46CD-9174-43D1-A851-9685D0BE1B9B}">
      <dsp:nvSpPr>
        <dsp:cNvPr id="0" name=""/>
        <dsp:cNvSpPr/>
      </dsp:nvSpPr>
      <dsp:spPr>
        <a:xfrm>
          <a:off x="2804679" y="384943"/>
          <a:ext cx="3839691" cy="78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Ожидаемые результаты</a:t>
          </a:r>
          <a:endParaRPr lang="ru-RU" sz="1800" kern="1200" dirty="0"/>
        </a:p>
      </dsp:txBody>
      <dsp:txXfrm>
        <a:off x="2827548" y="407812"/>
        <a:ext cx="3793953" cy="735069"/>
      </dsp:txXfrm>
    </dsp:sp>
    <dsp:sp modelId="{EF9A2F96-60B1-4DB5-B3E0-AC25B85870F4}">
      <dsp:nvSpPr>
        <dsp:cNvPr id="0" name=""/>
        <dsp:cNvSpPr/>
      </dsp:nvSpPr>
      <dsp:spPr>
        <a:xfrm>
          <a:off x="508390" y="1393572"/>
          <a:ext cx="3481995" cy="78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7099BD-226A-4E6B-BE15-56B920F25007}">
      <dsp:nvSpPr>
        <dsp:cNvPr id="0" name=""/>
        <dsp:cNvSpPr/>
      </dsp:nvSpPr>
      <dsp:spPr>
        <a:xfrm>
          <a:off x="645014" y="1523365"/>
          <a:ext cx="3481995" cy="78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местном сообществе</a:t>
          </a:r>
          <a:endParaRPr lang="ru-RU" sz="1600" kern="1200" dirty="0"/>
        </a:p>
      </dsp:txBody>
      <dsp:txXfrm>
        <a:off x="667883" y="1546234"/>
        <a:ext cx="3436257" cy="735069"/>
      </dsp:txXfrm>
    </dsp:sp>
    <dsp:sp modelId="{082C2E52-1988-48A1-8140-21AACF6D90AF}">
      <dsp:nvSpPr>
        <dsp:cNvPr id="0" name=""/>
        <dsp:cNvSpPr/>
      </dsp:nvSpPr>
      <dsp:spPr>
        <a:xfrm>
          <a:off x="5363" y="2531993"/>
          <a:ext cx="1229617" cy="3699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160F3-284F-4C2D-8254-471B13E119A9}">
      <dsp:nvSpPr>
        <dsp:cNvPr id="0" name=""/>
        <dsp:cNvSpPr/>
      </dsp:nvSpPr>
      <dsp:spPr>
        <a:xfrm>
          <a:off x="141987" y="2661786"/>
          <a:ext cx="1229617" cy="3699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позитивное изменение отношения родителей учащихся школы и населения к школе и её возможностям</a:t>
          </a:r>
          <a:endParaRPr lang="ru-RU" sz="1400" kern="1200" dirty="0"/>
        </a:p>
      </dsp:txBody>
      <dsp:txXfrm>
        <a:off x="178001" y="2697800"/>
        <a:ext cx="1157589" cy="3627679"/>
      </dsp:txXfrm>
    </dsp:sp>
    <dsp:sp modelId="{C873F816-38E6-4567-B527-1B54E301A3EA}">
      <dsp:nvSpPr>
        <dsp:cNvPr id="0" name=""/>
        <dsp:cNvSpPr/>
      </dsp:nvSpPr>
      <dsp:spPr>
        <a:xfrm>
          <a:off x="1508229" y="2531993"/>
          <a:ext cx="1229617" cy="3722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29866C-53E9-4779-A18E-B270CF45257D}">
      <dsp:nvSpPr>
        <dsp:cNvPr id="0" name=""/>
        <dsp:cNvSpPr/>
      </dsp:nvSpPr>
      <dsp:spPr>
        <a:xfrm>
          <a:off x="1644854" y="2661786"/>
          <a:ext cx="1229617" cy="3722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уровня знаний родителей  учащихся о здоровье детей за счёт участия в школьной программе «Школа здоровья»</a:t>
          </a:r>
          <a:endParaRPr lang="ru-RU" sz="1400" kern="1200" dirty="0"/>
        </a:p>
      </dsp:txBody>
      <dsp:txXfrm>
        <a:off x="1680868" y="2697800"/>
        <a:ext cx="1157589" cy="3650252"/>
      </dsp:txXfrm>
    </dsp:sp>
    <dsp:sp modelId="{6F48EBC3-83E3-40D9-85F7-987E1685AE9C}">
      <dsp:nvSpPr>
        <dsp:cNvPr id="0" name=""/>
        <dsp:cNvSpPr/>
      </dsp:nvSpPr>
      <dsp:spPr>
        <a:xfrm>
          <a:off x="3011096" y="2531993"/>
          <a:ext cx="1482316" cy="3722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BB8512-DDA9-45D9-AFF7-60C605FE69DF}">
      <dsp:nvSpPr>
        <dsp:cNvPr id="0" name=""/>
        <dsp:cNvSpPr/>
      </dsp:nvSpPr>
      <dsp:spPr>
        <a:xfrm>
          <a:off x="3147720" y="2661786"/>
          <a:ext cx="1482316" cy="3722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расширение круга партнёров школы , включая другие школы, Вузы, </a:t>
          </a:r>
          <a:r>
            <a:rPr lang="ru-RU" sz="1400" kern="1200" smtClean="0"/>
            <a:t>ССУзы </a:t>
          </a:r>
          <a:r>
            <a:rPr lang="ru-RU" sz="1400" kern="1200" dirty="0" smtClean="0"/>
            <a:t>Приморского края</a:t>
          </a:r>
          <a:endParaRPr lang="ru-RU" sz="1400" kern="1200" dirty="0"/>
        </a:p>
      </dsp:txBody>
      <dsp:txXfrm>
        <a:off x="3191136" y="2705202"/>
        <a:ext cx="1395484" cy="3635448"/>
      </dsp:txXfrm>
    </dsp:sp>
    <dsp:sp modelId="{5600772F-1CE7-4C83-9CF8-8396B7C93089}">
      <dsp:nvSpPr>
        <dsp:cNvPr id="0" name=""/>
        <dsp:cNvSpPr/>
      </dsp:nvSpPr>
      <dsp:spPr>
        <a:xfrm>
          <a:off x="5101261" y="1393572"/>
          <a:ext cx="3566150" cy="7808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6E97C3-438A-44C8-A157-40190F654813}">
      <dsp:nvSpPr>
        <dsp:cNvPr id="0" name=""/>
        <dsp:cNvSpPr/>
      </dsp:nvSpPr>
      <dsp:spPr>
        <a:xfrm>
          <a:off x="5237885" y="1523365"/>
          <a:ext cx="3566150" cy="780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школе</a:t>
          </a:r>
          <a:endParaRPr lang="ru-RU" sz="1600" kern="1200" dirty="0"/>
        </a:p>
      </dsp:txBody>
      <dsp:txXfrm>
        <a:off x="5260754" y="1546234"/>
        <a:ext cx="3520412" cy="735069"/>
      </dsp:txXfrm>
    </dsp:sp>
    <dsp:sp modelId="{CE5B69D3-FD0D-4161-801C-1ED4482C2EA5}">
      <dsp:nvSpPr>
        <dsp:cNvPr id="0" name=""/>
        <dsp:cNvSpPr/>
      </dsp:nvSpPr>
      <dsp:spPr>
        <a:xfrm>
          <a:off x="4766661" y="2531993"/>
          <a:ext cx="1229617" cy="394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A80FA9-8285-44B7-BA2E-C58A59B0DD94}">
      <dsp:nvSpPr>
        <dsp:cNvPr id="0" name=""/>
        <dsp:cNvSpPr/>
      </dsp:nvSpPr>
      <dsp:spPr>
        <a:xfrm>
          <a:off x="4903285" y="2661786"/>
          <a:ext cx="1229617" cy="3941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достижение реального ученического самоуправления, получение учащимися опыта самостоятельного управления ресурсами</a:t>
          </a:r>
          <a:endParaRPr lang="ru-RU" sz="1400" kern="1200" dirty="0"/>
        </a:p>
      </dsp:txBody>
      <dsp:txXfrm>
        <a:off x="4939299" y="2697800"/>
        <a:ext cx="1157589" cy="3869034"/>
      </dsp:txXfrm>
    </dsp:sp>
    <dsp:sp modelId="{9CE13AA4-70BF-422E-BB26-FD8903A02042}">
      <dsp:nvSpPr>
        <dsp:cNvPr id="0" name=""/>
        <dsp:cNvSpPr/>
      </dsp:nvSpPr>
      <dsp:spPr>
        <a:xfrm>
          <a:off x="6269527" y="2531993"/>
          <a:ext cx="1229617" cy="394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832C25-A353-4A6B-BDC1-B9428B032849}">
      <dsp:nvSpPr>
        <dsp:cNvPr id="0" name=""/>
        <dsp:cNvSpPr/>
      </dsp:nvSpPr>
      <dsp:spPr>
        <a:xfrm>
          <a:off x="6406152" y="2661786"/>
          <a:ext cx="1229617" cy="3941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расширение возможностей для дополнительного образования детей, выпускников</a:t>
          </a:r>
          <a:endParaRPr lang="ru-RU" sz="1400" kern="1200" dirty="0"/>
        </a:p>
      </dsp:txBody>
      <dsp:txXfrm>
        <a:off x="6442166" y="2697800"/>
        <a:ext cx="1157589" cy="3869034"/>
      </dsp:txXfrm>
    </dsp:sp>
    <dsp:sp modelId="{8F61CFB8-6D13-4601-A35F-C4DA3C7E2250}">
      <dsp:nvSpPr>
        <dsp:cNvPr id="0" name=""/>
        <dsp:cNvSpPr/>
      </dsp:nvSpPr>
      <dsp:spPr>
        <a:xfrm>
          <a:off x="7772394" y="2531993"/>
          <a:ext cx="1229617" cy="3941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F64601-7E4D-4A98-90FE-6FAE08830268}">
      <dsp:nvSpPr>
        <dsp:cNvPr id="0" name=""/>
        <dsp:cNvSpPr/>
      </dsp:nvSpPr>
      <dsp:spPr>
        <a:xfrm>
          <a:off x="7909018" y="2661786"/>
          <a:ext cx="1229617" cy="39410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качества образования , снижение количества обучающихся, состоящих на учете в органах внутренних дел</a:t>
          </a:r>
          <a:endParaRPr lang="ru-RU" sz="1400" kern="1200" dirty="0"/>
        </a:p>
      </dsp:txBody>
      <dsp:txXfrm>
        <a:off x="7945032" y="2697800"/>
        <a:ext cx="1157589" cy="3869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8EF9F-4D35-4131-85C7-B67C2CFB4479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F15C-7CAC-4BDF-B73C-6C7825F9C0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9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7FA9-0E6B-4F64-B9BC-DA129CD5BBF0}" type="datetimeFigureOut">
              <a:rPr lang="ru-RU" smtClean="0"/>
              <a:pPr/>
              <a:t>26.04.2022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3AB54-3992-4503-8C5B-6D1C92E711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14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56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</a:t>
            </a:r>
            <a:r>
              <a:rPr lang="ru-RU" baseline="0" dirty="0" smtClean="0"/>
              <a:t> из важнейших направлений работы школы является реализация комплекса мер по модернизации системы общего образования. В рамках данного направления в школе проведен капитальный ремонт нескольких кабинетов, оборудована лаборатория химии, приобретено компьютерное и учебно-лабораторное оборудование, организованы курсы повышения квалификации.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61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Ожидаемые результаты в местном сообществе и в школе представлены</a:t>
            </a:r>
            <a:r>
              <a:rPr lang="ru-RU" baseline="0" dirty="0" smtClean="0"/>
              <a:t> на данном слайде. Проект позволит школе укрепиться в статсуе социокультурного центра, расширить круг партнеров и повысить качество образования в части физической культуры.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3AB54-3992-4503-8C5B-6D1C92E7113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1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2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3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559DCD10-C6D4-4403-AC7C-B2FF0C8BFB8B}" type="datetimeFigureOut">
              <a:rPr lang="ru-RU"/>
              <a:pPr>
                <a:defRPr/>
              </a:pPr>
              <a:t>26.04.2022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13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D0FFA59E-5D87-4949-931E-A7686E1415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8D93-9A45-4B60-92B9-AA1ED2F0F5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EE71-5C86-4306-B0B5-6E1F9FFBE6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8135-A3C9-4C0D-AC09-E14B68B4EC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B3E1-320C-4F13-9850-32A6EAFE96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0D64-F3D8-41F0-A4FC-85E135BC3F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BA582-3139-4A60-8930-3C03389FE5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FC56-3EC8-4E8A-9FA2-46AEF01F4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A800-1031-4C73-8AA8-1B722AC7DF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57B2-A22F-4939-81E5-705AA50F3D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276C-9639-492A-84F8-C17C03619B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4DB99-A40E-4BDD-852E-57926AF7D0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6AD5-B576-41C2-AE59-EDBE54BDEC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7D8D-5813-41B9-B73D-37887C9574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0F42-0664-4551-850B-E60621667C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85CF-5FC6-4D88-B177-94F70D248B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23E10-5C83-4745-9329-0652AAD3E2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FFE5-9585-4DBE-B606-F28C014285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2FB8-56D5-47DE-BAEB-A975F0261B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BBA7-2EFD-463D-8F4C-060FAE1865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D1D36-B4A4-40D9-943D-7E2A1EC568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8"/>
          <a:stretch>
            <a:fillRect/>
          </a:stretch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r="11858"/>
          <a:stretch>
            <a:fillRect/>
          </a:stretch>
        </p:blipFill>
        <p:spPr bwMode="auto">
          <a:xfrm>
            <a:off x="8215313" y="5175250"/>
            <a:ext cx="9286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9E73D-BFCD-4355-9873-51AD22A047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7B2D59-7CC9-4B89-B12E-6B000F8F3C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2F2F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1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437112"/>
            <a:ext cx="8208912" cy="9972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prstClr val="white"/>
                </a:solidFill>
                <a:cs typeface="Times New Roman" pitchFamily="18" charset="0"/>
              </a:rPr>
              <a:t>«Модернизация внутри школы»</a:t>
            </a:r>
            <a:endParaRPr lang="ru-RU" sz="40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pic>
        <p:nvPicPr>
          <p:cNvPr id="3" name="Рисунок 2" descr="Без имени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5201" y="404664"/>
            <a:ext cx="1166141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3573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ru-RU" sz="4000" dirty="0" smtClean="0"/>
              <a:t> Комплекс мер по модернизации системы общего образования</a:t>
            </a:r>
            <a:endParaRPr lang="ru-RU" sz="4000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4504523"/>
              </p:ext>
            </p:extLst>
          </p:nvPr>
        </p:nvGraphicFramePr>
        <p:xfrm>
          <a:off x="3995936" y="1484784"/>
          <a:ext cx="4583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4" name="Picture 2" descr="Модернизация образован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412776"/>
            <a:ext cx="254722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Картинка 4 из 73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75656" y="3212976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Курсы повышения квалификаци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869160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12193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 ИНФОРМАТИКИ – ИНТЕРАКТИВНЫЙ ЦЕНТР ШКОЛЬНОГО РАЗВИТИЯ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76772"/>
            <a:ext cx="7308304" cy="54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264696" cy="3897542"/>
          </a:xfrm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7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0493"/>
              </p:ext>
            </p:extLst>
          </p:nvPr>
        </p:nvGraphicFramePr>
        <p:xfrm>
          <a:off x="755576" y="1412776"/>
          <a:ext cx="7416824" cy="454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4" imgW="10278482" imgH="7317311" progId="Word.Document.12">
                  <p:embed/>
                </p:oleObj>
              </mc:Choice>
              <mc:Fallback>
                <p:oleObj name="Документ" r:id="rId4" imgW="10278482" imgH="731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412776"/>
                        <a:ext cx="7416824" cy="4543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57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476672"/>
            <a:ext cx="8066087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2289048"/>
            <a:ext cx="3419856" cy="2279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7632848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246912"/>
              </p:ext>
            </p:extLst>
          </p:nvPr>
        </p:nvGraphicFramePr>
        <p:xfrm>
          <a:off x="1547664" y="1916832"/>
          <a:ext cx="6639505" cy="454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10527838" imgH="7211864" progId="Word.Document.12">
                  <p:embed/>
                </p:oleObj>
              </mc:Choice>
              <mc:Fallback>
                <p:oleObj name="Документ" r:id="rId3" imgW="10527838" imgH="72118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916832"/>
                        <a:ext cx="6639505" cy="45483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0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1266</TotalTime>
  <Words>207</Words>
  <Application>Microsoft Office PowerPoint</Application>
  <PresentationFormat>Экран (4:3)</PresentationFormat>
  <Paragraphs>20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Тема15</vt:lpstr>
      <vt:lpstr>Документ</vt:lpstr>
      <vt:lpstr>Презентация PowerPoint</vt:lpstr>
      <vt:lpstr>Презентация PowerPoint</vt:lpstr>
      <vt:lpstr>Презентация PowerPoint</vt:lpstr>
      <vt:lpstr>КАБИНЕТ ИНФОРМАТИКИ – ИНТЕРАКТИВНЫЙ ЦЕНТР ШКОЛЬНОГО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</dc:creator>
  <cp:lastModifiedBy>EVGEN</cp:lastModifiedBy>
  <cp:revision>201</cp:revision>
  <dcterms:modified xsi:type="dcterms:W3CDTF">2022-04-26T10:50:14Z</dcterms:modified>
</cp:coreProperties>
</file>