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14"/>
  </p:notesMasterIdLst>
  <p:sldIdLst>
    <p:sldId id="256" r:id="rId2"/>
    <p:sldId id="339" r:id="rId3"/>
    <p:sldId id="326" r:id="rId4"/>
    <p:sldId id="312" r:id="rId5"/>
    <p:sldId id="331" r:id="rId6"/>
    <p:sldId id="338" r:id="rId7"/>
    <p:sldId id="268" r:id="rId8"/>
    <p:sldId id="320" r:id="rId9"/>
    <p:sldId id="323" r:id="rId10"/>
    <p:sldId id="321" r:id="rId11"/>
    <p:sldId id="305" r:id="rId12"/>
    <p:sldId id="302" r:id="rId13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40" autoAdjust="0"/>
  </p:normalViewPr>
  <p:slideViewPr>
    <p:cSldViewPr>
      <p:cViewPr>
        <p:scale>
          <a:sx n="62" d="100"/>
          <a:sy n="62" d="100"/>
        </p:scale>
        <p:origin x="-950" y="-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3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20982735723771"/>
          <c:y val="5.4491899852724603E-2"/>
          <c:w val="0.87250996015936255"/>
          <c:h val="0.829160530191457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9999FF"/>
            </a:solidFill>
            <a:ln w="10842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71</c:v>
                </c:pt>
                <c:pt idx="1">
                  <c:v>95</c:v>
                </c:pt>
                <c:pt idx="2">
                  <c:v>65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rgbClr val="993366"/>
            </a:solidFill>
            <a:ln w="10842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rgbClr val="FFFFCC"/>
            </a:solidFill>
            <a:ln w="10842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1479168"/>
        <c:axId val="102377152"/>
      </c:barChart>
      <c:catAx>
        <c:axId val="41479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102377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2377152"/>
        <c:scaling>
          <c:orientation val="minMax"/>
        </c:scaling>
        <c:delete val="0"/>
        <c:axPos val="l"/>
        <c:majorGridlines>
          <c:spPr>
            <a:ln w="271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7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73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41479168"/>
        <c:crosses val="autoZero"/>
        <c:crossBetween val="between"/>
      </c:valAx>
      <c:spPr>
        <a:noFill/>
        <a:ln w="2711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solidFill>
      <a:srgbClr val="CCFFFF"/>
    </a:solidFill>
    <a:ln>
      <a:noFill/>
    </a:ln>
  </c:spPr>
  <c:txPr>
    <a:bodyPr/>
    <a:lstStyle/>
    <a:p>
      <a:pPr>
        <a:defRPr sz="1473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9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9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279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9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C580D584-7E5F-456D-99AE-EF31AA2D3E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251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42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4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5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6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7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8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9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0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1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2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7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4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5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6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8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9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0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1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2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3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4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5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6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7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8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29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0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1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2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3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4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5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6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7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8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39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0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2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5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7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8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9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0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1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2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3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4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5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6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7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8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59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0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2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3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4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5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6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7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8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9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0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1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2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3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4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5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6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7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8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79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0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1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3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4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5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6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7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8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9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0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1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3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4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5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6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7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8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9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0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1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6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7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8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9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0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1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2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3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4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5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6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27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8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9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0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1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2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3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4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5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6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7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38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9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0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Tahoma" charset="0"/>
                </a:endParaRPr>
              </a:p>
            </p:txBody>
          </p:sp>
          <p:sp>
            <p:nvSpPr>
              <p:cNvPr id="141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Tahoma" charset="0"/>
                </a:endParaRPr>
              </a:p>
            </p:txBody>
          </p:sp>
        </p:grpSp>
      </p:grpSp>
      <p:sp>
        <p:nvSpPr>
          <p:cNvPr id="45209" name="Rectangle 15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5210" name="Rectangle 15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Arial" charset="0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55" name="Rectangle 155"/>
          <p:cNvSpPr>
            <a:spLocks noGrp="1" noChangeArrowheads="1"/>
          </p:cNvSpPr>
          <p:nvPr>
            <p:ph type="dt" sz="quarter" idx="10"/>
          </p:nvPr>
        </p:nvSpPr>
        <p:spPr>
          <a:xfrm>
            <a:off x="3048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B4C69436-672F-44B2-93E2-78BD83E3DD11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156" name="Rectangle 15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7" name="Rectangle 15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286000" cy="457200"/>
          </a:xfrm>
        </p:spPr>
        <p:txBody>
          <a:bodyPr/>
          <a:lstStyle>
            <a:lvl1pPr>
              <a:defRPr>
                <a:effectLst>
                  <a:outerShdw blurRad="38100" dist="38100" dir="2700000" algn="tl">
                    <a:srgbClr val="FFFFFF"/>
                  </a:outerShdw>
                </a:effectLst>
                <a:latin typeface="Tahoma" pitchFamily="34" charset="0"/>
              </a:defRPr>
            </a:lvl1pPr>
          </a:lstStyle>
          <a:p>
            <a:fld id="{1ECF840F-7FE2-4D81-9888-170EA484B7E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198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021BC-9F71-43F2-83AF-10B22A4E7B62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807DE0-8B14-4859-A6F2-1E2CEBEC9E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262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C8C7D-3992-46E0-BD26-652C755E8200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D32312-FC66-4C73-88B4-1A86B909A8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043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91813-3C0B-4B10-B740-926C066036EA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2D88E4-9498-4D3B-B306-3D5EA43561C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53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3C7A5-0EB9-4299-92D5-19D7B5593BCB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5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1CF34D-4DF6-4FEF-93E0-DDB3926A76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3848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625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94175" cy="4498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E6C7F-C88B-4927-B851-B0CEBB803352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8640E9-9328-44B0-8466-1AC95F2878D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54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1D569-B259-4607-B5C8-F389741EA8C6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8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A2BC0-3136-4F45-A970-E016B05F686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5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EEE2D-DC44-4191-9754-9ACB880DC279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4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B84FE4-BD11-4521-A3A4-836BDB30FE7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079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F47BD-FE4B-4EC5-B852-8432011472F8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3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7E03B4-4666-4556-AF50-4F60AAB81F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225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CD6E1-DC8D-4EE2-98FE-244CA70F70A9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5FF4FB-5501-4ADD-B24E-FCC9A80FA41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1949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5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1FF8B2-7231-4DD3-86FD-340380C22196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6" name="Rectangle 15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5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676EA3-E348-4723-A1A6-E759E913AC1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046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9C8B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422400"/>
            <a:ext cx="9147175" cy="5435600"/>
            <a:chOff x="0" y="896"/>
            <a:chExt cx="5762" cy="3424"/>
          </a:xfrm>
        </p:grpSpPr>
        <p:grpSp>
          <p:nvGrpSpPr>
            <p:cNvPr id="1032" name="Group 3"/>
            <p:cNvGrpSpPr>
              <a:grpSpLocks/>
            </p:cNvGrpSpPr>
            <p:nvPr userDrawn="1"/>
          </p:nvGrpSpPr>
          <p:grpSpPr bwMode="auto">
            <a:xfrm>
              <a:off x="20" y="896"/>
              <a:ext cx="5742" cy="3424"/>
              <a:chOff x="20" y="896"/>
              <a:chExt cx="5742" cy="3424"/>
            </a:xfrm>
          </p:grpSpPr>
          <p:sp>
            <p:nvSpPr>
              <p:cNvPr id="1169" name="Freeform 4"/>
              <p:cNvSpPr>
                <a:spLocks/>
              </p:cNvSpPr>
              <p:nvPr userDrawn="1"/>
            </p:nvSpPr>
            <p:spPr bwMode="hidden">
              <a:xfrm>
                <a:off x="1399" y="1116"/>
                <a:ext cx="2815" cy="2110"/>
              </a:xfrm>
              <a:custGeom>
                <a:avLst/>
                <a:gdLst>
                  <a:gd name="T0" fmla="*/ 950 w 2815"/>
                  <a:gd name="T1" fmla="*/ 85 h 2110"/>
                  <a:gd name="T2" fmla="*/ 628 w 2815"/>
                  <a:gd name="T3" fmla="*/ 438 h 2110"/>
                  <a:gd name="T4" fmla="*/ 66 w 2815"/>
                  <a:gd name="T5" fmla="*/ 471 h 2110"/>
                  <a:gd name="T6" fmla="*/ 0 w 2815"/>
                  <a:gd name="T7" fmla="*/ 627 h 2110"/>
                  <a:gd name="T8" fmla="*/ 372 w 2815"/>
                  <a:gd name="T9" fmla="*/ 1026 h 2110"/>
                  <a:gd name="T10" fmla="*/ 611 w 2815"/>
                  <a:gd name="T11" fmla="*/ 902 h 2110"/>
                  <a:gd name="T12" fmla="*/ 992 w 2815"/>
                  <a:gd name="T13" fmla="*/ 1085 h 2110"/>
                  <a:gd name="T14" fmla="*/ 1116 w 2815"/>
                  <a:gd name="T15" fmla="*/ 1339 h 2110"/>
                  <a:gd name="T16" fmla="*/ 1083 w 2815"/>
                  <a:gd name="T17" fmla="*/ 1450 h 2110"/>
                  <a:gd name="T18" fmla="*/ 1124 w 2815"/>
                  <a:gd name="T19" fmla="*/ 1659 h 2110"/>
                  <a:gd name="T20" fmla="*/ 1149 w 2815"/>
                  <a:gd name="T21" fmla="*/ 1999 h 2110"/>
                  <a:gd name="T22" fmla="*/ 1463 w 2815"/>
                  <a:gd name="T23" fmla="*/ 2110 h 2110"/>
                  <a:gd name="T24" fmla="*/ 1686 w 2815"/>
                  <a:gd name="T25" fmla="*/ 2025 h 2110"/>
                  <a:gd name="T26" fmla="*/ 1603 w 2815"/>
                  <a:gd name="T27" fmla="*/ 1777 h 2110"/>
                  <a:gd name="T28" fmla="*/ 1991 w 2815"/>
                  <a:gd name="T29" fmla="*/ 1555 h 2110"/>
                  <a:gd name="T30" fmla="*/ 2281 w 2815"/>
                  <a:gd name="T31" fmla="*/ 1542 h 2110"/>
                  <a:gd name="T32" fmla="*/ 2446 w 2815"/>
                  <a:gd name="T33" fmla="*/ 1359 h 2110"/>
                  <a:gd name="T34" fmla="*/ 2361 w 2815"/>
                  <a:gd name="T35" fmla="*/ 1001 h 2110"/>
                  <a:gd name="T36" fmla="*/ 2606 w 2815"/>
                  <a:gd name="T37" fmla="*/ 893 h 2110"/>
                  <a:gd name="T38" fmla="*/ 2815 w 2815"/>
                  <a:gd name="T39" fmla="*/ 454 h 2110"/>
                  <a:gd name="T40" fmla="*/ 2518 w 2815"/>
                  <a:gd name="T41" fmla="*/ 0 h 211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2815" h="2110">
                    <a:moveTo>
                      <a:pt x="950" y="85"/>
                    </a:moveTo>
                    <a:lnTo>
                      <a:pt x="628" y="438"/>
                    </a:lnTo>
                    <a:lnTo>
                      <a:pt x="66" y="471"/>
                    </a:lnTo>
                    <a:lnTo>
                      <a:pt x="0" y="627"/>
                    </a:lnTo>
                    <a:lnTo>
                      <a:pt x="372" y="1026"/>
                    </a:lnTo>
                    <a:lnTo>
                      <a:pt x="611" y="902"/>
                    </a:lnTo>
                    <a:lnTo>
                      <a:pt x="992" y="1085"/>
                    </a:lnTo>
                    <a:lnTo>
                      <a:pt x="1116" y="1339"/>
                    </a:lnTo>
                    <a:lnTo>
                      <a:pt x="1083" y="1450"/>
                    </a:lnTo>
                    <a:lnTo>
                      <a:pt x="1124" y="1659"/>
                    </a:lnTo>
                    <a:lnTo>
                      <a:pt x="1149" y="1999"/>
                    </a:lnTo>
                    <a:lnTo>
                      <a:pt x="1463" y="2110"/>
                    </a:lnTo>
                    <a:lnTo>
                      <a:pt x="1686" y="2025"/>
                    </a:lnTo>
                    <a:lnTo>
                      <a:pt x="1603" y="1777"/>
                    </a:lnTo>
                    <a:lnTo>
                      <a:pt x="1991" y="1555"/>
                    </a:lnTo>
                    <a:lnTo>
                      <a:pt x="2281" y="1542"/>
                    </a:lnTo>
                    <a:lnTo>
                      <a:pt x="2446" y="1359"/>
                    </a:lnTo>
                    <a:lnTo>
                      <a:pt x="2361" y="1001"/>
                    </a:lnTo>
                    <a:lnTo>
                      <a:pt x="2606" y="893"/>
                    </a:lnTo>
                    <a:lnTo>
                      <a:pt x="2815" y="454"/>
                    </a:lnTo>
                    <a:lnTo>
                      <a:pt x="2518" y="0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0" name="Freeform 5"/>
              <p:cNvSpPr>
                <a:spLocks/>
              </p:cNvSpPr>
              <p:nvPr userDrawn="1"/>
            </p:nvSpPr>
            <p:spPr bwMode="hidden">
              <a:xfrm>
                <a:off x="672" y="1116"/>
                <a:ext cx="3966" cy="2366"/>
              </a:xfrm>
              <a:custGeom>
                <a:avLst/>
                <a:gdLst>
                  <a:gd name="T0" fmla="*/ 1423 w 3966"/>
                  <a:gd name="T1" fmla="*/ 65 h 2366"/>
                  <a:gd name="T2" fmla="*/ 1148 w 3966"/>
                  <a:gd name="T3" fmla="*/ 262 h 2366"/>
                  <a:gd name="T4" fmla="*/ 934 w 3966"/>
                  <a:gd name="T5" fmla="*/ 216 h 2366"/>
                  <a:gd name="T6" fmla="*/ 529 w 3966"/>
                  <a:gd name="T7" fmla="*/ 314 h 2366"/>
                  <a:gd name="T8" fmla="*/ 174 w 3966"/>
                  <a:gd name="T9" fmla="*/ 327 h 2366"/>
                  <a:gd name="T10" fmla="*/ 0 w 3966"/>
                  <a:gd name="T11" fmla="*/ 628 h 2366"/>
                  <a:gd name="T12" fmla="*/ 91 w 3966"/>
                  <a:gd name="T13" fmla="*/ 726 h 2366"/>
                  <a:gd name="T14" fmla="*/ 231 w 3966"/>
                  <a:gd name="T15" fmla="*/ 654 h 2366"/>
                  <a:gd name="T16" fmla="*/ 430 w 3966"/>
                  <a:gd name="T17" fmla="*/ 687 h 2366"/>
                  <a:gd name="T18" fmla="*/ 504 w 3966"/>
                  <a:gd name="T19" fmla="*/ 850 h 2366"/>
                  <a:gd name="T20" fmla="*/ 347 w 3966"/>
                  <a:gd name="T21" fmla="*/ 1020 h 2366"/>
                  <a:gd name="T22" fmla="*/ 529 w 3966"/>
                  <a:gd name="T23" fmla="*/ 1144 h 2366"/>
                  <a:gd name="T24" fmla="*/ 727 w 3966"/>
                  <a:gd name="T25" fmla="*/ 1105 h 2366"/>
                  <a:gd name="T26" fmla="*/ 901 w 3966"/>
                  <a:gd name="T27" fmla="*/ 1216 h 2366"/>
                  <a:gd name="T28" fmla="*/ 1256 w 3966"/>
                  <a:gd name="T29" fmla="*/ 1229 h 2366"/>
                  <a:gd name="T30" fmla="*/ 1611 w 3966"/>
                  <a:gd name="T31" fmla="*/ 1425 h 2366"/>
                  <a:gd name="T32" fmla="*/ 1694 w 3966"/>
                  <a:gd name="T33" fmla="*/ 1673 h 2366"/>
                  <a:gd name="T34" fmla="*/ 1619 w 3966"/>
                  <a:gd name="T35" fmla="*/ 2118 h 2366"/>
                  <a:gd name="T36" fmla="*/ 1694 w 3966"/>
                  <a:gd name="T37" fmla="*/ 2268 h 2366"/>
                  <a:gd name="T38" fmla="*/ 2132 w 3966"/>
                  <a:gd name="T39" fmla="*/ 2242 h 2366"/>
                  <a:gd name="T40" fmla="*/ 2289 w 3966"/>
                  <a:gd name="T41" fmla="*/ 2366 h 2366"/>
                  <a:gd name="T42" fmla="*/ 2594 w 3966"/>
                  <a:gd name="T43" fmla="*/ 2046 h 2366"/>
                  <a:gd name="T44" fmla="*/ 2537 w 3966"/>
                  <a:gd name="T45" fmla="*/ 1817 h 2366"/>
                  <a:gd name="T46" fmla="*/ 2818 w 3966"/>
                  <a:gd name="T47" fmla="*/ 1673 h 2366"/>
                  <a:gd name="T48" fmla="*/ 3016 w 3966"/>
                  <a:gd name="T49" fmla="*/ 1719 h 2366"/>
                  <a:gd name="T50" fmla="*/ 3280 w 3966"/>
                  <a:gd name="T51" fmla="*/ 1615 h 2366"/>
                  <a:gd name="T52" fmla="*/ 3405 w 3966"/>
                  <a:gd name="T53" fmla="*/ 1174 h 2366"/>
                  <a:gd name="T54" fmla="*/ 3643 w 3966"/>
                  <a:gd name="T55" fmla="*/ 922 h 2366"/>
                  <a:gd name="T56" fmla="*/ 3966 w 3966"/>
                  <a:gd name="T57" fmla="*/ 896 h 2366"/>
                  <a:gd name="T58" fmla="*/ 3908 w 3966"/>
                  <a:gd name="T59" fmla="*/ 733 h 2366"/>
                  <a:gd name="T60" fmla="*/ 3669 w 3966"/>
                  <a:gd name="T61" fmla="*/ 563 h 2366"/>
                  <a:gd name="T62" fmla="*/ 3817 w 3966"/>
                  <a:gd name="T63" fmla="*/ 210 h 2366"/>
                  <a:gd name="T64" fmla="*/ 3590 w 3966"/>
                  <a:gd name="T65" fmla="*/ 0 h 236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3966" h="2366">
                    <a:moveTo>
                      <a:pt x="1423" y="65"/>
                    </a:moveTo>
                    <a:lnTo>
                      <a:pt x="1148" y="262"/>
                    </a:lnTo>
                    <a:lnTo>
                      <a:pt x="934" y="216"/>
                    </a:lnTo>
                    <a:lnTo>
                      <a:pt x="529" y="314"/>
                    </a:lnTo>
                    <a:lnTo>
                      <a:pt x="174" y="327"/>
                    </a:lnTo>
                    <a:lnTo>
                      <a:pt x="0" y="628"/>
                    </a:lnTo>
                    <a:lnTo>
                      <a:pt x="91" y="726"/>
                    </a:lnTo>
                    <a:lnTo>
                      <a:pt x="231" y="654"/>
                    </a:lnTo>
                    <a:lnTo>
                      <a:pt x="430" y="687"/>
                    </a:lnTo>
                    <a:lnTo>
                      <a:pt x="504" y="850"/>
                    </a:lnTo>
                    <a:lnTo>
                      <a:pt x="347" y="1020"/>
                    </a:lnTo>
                    <a:lnTo>
                      <a:pt x="529" y="1144"/>
                    </a:lnTo>
                    <a:lnTo>
                      <a:pt x="727" y="1105"/>
                    </a:lnTo>
                    <a:lnTo>
                      <a:pt x="901" y="1216"/>
                    </a:lnTo>
                    <a:lnTo>
                      <a:pt x="1256" y="1229"/>
                    </a:lnTo>
                    <a:lnTo>
                      <a:pt x="1611" y="1425"/>
                    </a:lnTo>
                    <a:lnTo>
                      <a:pt x="1694" y="1673"/>
                    </a:lnTo>
                    <a:lnTo>
                      <a:pt x="1619" y="2118"/>
                    </a:lnTo>
                    <a:lnTo>
                      <a:pt x="1694" y="2268"/>
                    </a:lnTo>
                    <a:lnTo>
                      <a:pt x="2132" y="2242"/>
                    </a:lnTo>
                    <a:lnTo>
                      <a:pt x="2289" y="2366"/>
                    </a:lnTo>
                    <a:lnTo>
                      <a:pt x="2594" y="2046"/>
                    </a:lnTo>
                    <a:lnTo>
                      <a:pt x="2537" y="1817"/>
                    </a:lnTo>
                    <a:lnTo>
                      <a:pt x="2818" y="1673"/>
                    </a:lnTo>
                    <a:lnTo>
                      <a:pt x="3016" y="1719"/>
                    </a:lnTo>
                    <a:lnTo>
                      <a:pt x="3280" y="1615"/>
                    </a:lnTo>
                    <a:lnTo>
                      <a:pt x="3405" y="1174"/>
                    </a:lnTo>
                    <a:lnTo>
                      <a:pt x="3643" y="922"/>
                    </a:lnTo>
                    <a:lnTo>
                      <a:pt x="3966" y="896"/>
                    </a:lnTo>
                    <a:lnTo>
                      <a:pt x="3908" y="733"/>
                    </a:lnTo>
                    <a:lnTo>
                      <a:pt x="3669" y="563"/>
                    </a:lnTo>
                    <a:lnTo>
                      <a:pt x="3817" y="210"/>
                    </a:lnTo>
                    <a:lnTo>
                      <a:pt x="3590" y="0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1" name="Freeform 6"/>
              <p:cNvSpPr>
                <a:spLocks/>
              </p:cNvSpPr>
              <p:nvPr userDrawn="1"/>
            </p:nvSpPr>
            <p:spPr bwMode="hidden">
              <a:xfrm>
                <a:off x="20" y="1069"/>
                <a:ext cx="5732" cy="3107"/>
              </a:xfrm>
              <a:custGeom>
                <a:avLst/>
                <a:gdLst>
                  <a:gd name="T0" fmla="*/ 81 w 5732"/>
                  <a:gd name="T1" fmla="*/ 0 h 3107"/>
                  <a:gd name="T2" fmla="*/ 133 w 5732"/>
                  <a:gd name="T3" fmla="*/ 328 h 3107"/>
                  <a:gd name="T4" fmla="*/ 0 w 5732"/>
                  <a:gd name="T5" fmla="*/ 666 h 3107"/>
                  <a:gd name="T6" fmla="*/ 83 w 5732"/>
                  <a:gd name="T7" fmla="*/ 1221 h 3107"/>
                  <a:gd name="T8" fmla="*/ 413 w 5732"/>
                  <a:gd name="T9" fmla="*/ 1515 h 3107"/>
                  <a:gd name="T10" fmla="*/ 881 w 5732"/>
                  <a:gd name="T11" fmla="*/ 1700 h 3107"/>
                  <a:gd name="T12" fmla="*/ 1440 w 5732"/>
                  <a:gd name="T13" fmla="*/ 1651 h 3107"/>
                  <a:gd name="T14" fmla="*/ 1755 w 5732"/>
                  <a:gd name="T15" fmla="*/ 1940 h 3107"/>
                  <a:gd name="T16" fmla="*/ 1653 w 5732"/>
                  <a:gd name="T17" fmla="*/ 2126 h 3107"/>
                  <a:gd name="T18" fmla="*/ 1136 w 5732"/>
                  <a:gd name="T19" fmla="*/ 2142 h 3107"/>
                  <a:gd name="T20" fmla="*/ 911 w 5732"/>
                  <a:gd name="T21" fmla="*/ 2021 h 3107"/>
                  <a:gd name="T22" fmla="*/ 739 w 5732"/>
                  <a:gd name="T23" fmla="*/ 2142 h 3107"/>
                  <a:gd name="T24" fmla="*/ 954 w 5732"/>
                  <a:gd name="T25" fmla="*/ 2524 h 3107"/>
                  <a:gd name="T26" fmla="*/ 973 w 5732"/>
                  <a:gd name="T27" fmla="*/ 2905 h 3107"/>
                  <a:gd name="T28" fmla="*/ 1511 w 5732"/>
                  <a:gd name="T29" fmla="*/ 3107 h 3107"/>
                  <a:gd name="T30" fmla="*/ 1644 w 5732"/>
                  <a:gd name="T31" fmla="*/ 2922 h 3107"/>
                  <a:gd name="T32" fmla="*/ 2077 w 5732"/>
                  <a:gd name="T33" fmla="*/ 2797 h 3107"/>
                  <a:gd name="T34" fmla="*/ 2610 w 5732"/>
                  <a:gd name="T35" fmla="*/ 2962 h 3107"/>
                  <a:gd name="T36" fmla="*/ 3222 w 5732"/>
                  <a:gd name="T37" fmla="*/ 2812 h 3107"/>
                  <a:gd name="T38" fmla="*/ 3443 w 5732"/>
                  <a:gd name="T39" fmla="*/ 2922 h 3107"/>
                  <a:gd name="T40" fmla="*/ 3861 w 5732"/>
                  <a:gd name="T41" fmla="*/ 2648 h 3107"/>
                  <a:gd name="T42" fmla="*/ 4125 w 5732"/>
                  <a:gd name="T43" fmla="*/ 2311 h 3107"/>
                  <a:gd name="T44" fmla="*/ 4369 w 5732"/>
                  <a:gd name="T45" fmla="*/ 2318 h 3107"/>
                  <a:gd name="T46" fmla="*/ 4554 w 5732"/>
                  <a:gd name="T47" fmla="*/ 2445 h 3107"/>
                  <a:gd name="T48" fmla="*/ 5015 w 5732"/>
                  <a:gd name="T49" fmla="*/ 2142 h 3107"/>
                  <a:gd name="T50" fmla="*/ 5404 w 5732"/>
                  <a:gd name="T51" fmla="*/ 2185 h 3107"/>
                  <a:gd name="T52" fmla="*/ 5732 w 5732"/>
                  <a:gd name="T53" fmla="*/ 2069 h 3107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5732" h="3107">
                    <a:moveTo>
                      <a:pt x="81" y="0"/>
                    </a:moveTo>
                    <a:lnTo>
                      <a:pt x="133" y="328"/>
                    </a:lnTo>
                    <a:lnTo>
                      <a:pt x="0" y="666"/>
                    </a:lnTo>
                    <a:lnTo>
                      <a:pt x="83" y="1221"/>
                    </a:lnTo>
                    <a:lnTo>
                      <a:pt x="413" y="1515"/>
                    </a:lnTo>
                    <a:lnTo>
                      <a:pt x="881" y="1700"/>
                    </a:lnTo>
                    <a:lnTo>
                      <a:pt x="1440" y="1651"/>
                    </a:lnTo>
                    <a:lnTo>
                      <a:pt x="1755" y="1940"/>
                    </a:lnTo>
                    <a:lnTo>
                      <a:pt x="1653" y="2126"/>
                    </a:lnTo>
                    <a:lnTo>
                      <a:pt x="1136" y="2142"/>
                    </a:lnTo>
                    <a:lnTo>
                      <a:pt x="911" y="2021"/>
                    </a:lnTo>
                    <a:lnTo>
                      <a:pt x="739" y="2142"/>
                    </a:lnTo>
                    <a:lnTo>
                      <a:pt x="954" y="2524"/>
                    </a:lnTo>
                    <a:lnTo>
                      <a:pt x="973" y="2905"/>
                    </a:lnTo>
                    <a:lnTo>
                      <a:pt x="1511" y="3107"/>
                    </a:lnTo>
                    <a:lnTo>
                      <a:pt x="1644" y="2922"/>
                    </a:lnTo>
                    <a:lnTo>
                      <a:pt x="2077" y="2797"/>
                    </a:lnTo>
                    <a:lnTo>
                      <a:pt x="2610" y="2962"/>
                    </a:lnTo>
                    <a:lnTo>
                      <a:pt x="3222" y="2812"/>
                    </a:lnTo>
                    <a:lnTo>
                      <a:pt x="3443" y="2922"/>
                    </a:lnTo>
                    <a:lnTo>
                      <a:pt x="3861" y="2648"/>
                    </a:lnTo>
                    <a:lnTo>
                      <a:pt x="4125" y="2311"/>
                    </a:lnTo>
                    <a:lnTo>
                      <a:pt x="4369" y="2318"/>
                    </a:lnTo>
                    <a:lnTo>
                      <a:pt x="4554" y="2445"/>
                    </a:lnTo>
                    <a:lnTo>
                      <a:pt x="5015" y="2142"/>
                    </a:lnTo>
                    <a:lnTo>
                      <a:pt x="5404" y="2185"/>
                    </a:lnTo>
                    <a:lnTo>
                      <a:pt x="5732" y="206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2" name="Freeform 7"/>
              <p:cNvSpPr>
                <a:spLocks/>
              </p:cNvSpPr>
              <p:nvPr userDrawn="1"/>
            </p:nvSpPr>
            <p:spPr bwMode="hidden">
              <a:xfrm>
                <a:off x="242" y="1145"/>
                <a:ext cx="5512" cy="2760"/>
              </a:xfrm>
              <a:custGeom>
                <a:avLst/>
                <a:gdLst>
                  <a:gd name="T0" fmla="*/ 240 w 5512"/>
                  <a:gd name="T1" fmla="*/ 0 h 2760"/>
                  <a:gd name="T2" fmla="*/ 0 w 5512"/>
                  <a:gd name="T3" fmla="*/ 336 h 2760"/>
                  <a:gd name="T4" fmla="*/ 82 w 5512"/>
                  <a:gd name="T5" fmla="*/ 821 h 2760"/>
                  <a:gd name="T6" fmla="*/ 243 w 5512"/>
                  <a:gd name="T7" fmla="*/ 873 h 2760"/>
                  <a:gd name="T8" fmla="*/ 473 w 5512"/>
                  <a:gd name="T9" fmla="*/ 1087 h 2760"/>
                  <a:gd name="T10" fmla="*/ 557 w 5512"/>
                  <a:gd name="T11" fmla="*/ 1441 h 2760"/>
                  <a:gd name="T12" fmla="*/ 839 w 5512"/>
                  <a:gd name="T13" fmla="*/ 1499 h 2760"/>
                  <a:gd name="T14" fmla="*/ 1258 w 5512"/>
                  <a:gd name="T15" fmla="*/ 1349 h 2760"/>
                  <a:gd name="T16" fmla="*/ 1307 w 5512"/>
                  <a:gd name="T17" fmla="*/ 1493 h 2760"/>
                  <a:gd name="T18" fmla="*/ 1621 w 5512"/>
                  <a:gd name="T19" fmla="*/ 1513 h 2760"/>
                  <a:gd name="T20" fmla="*/ 1862 w 5512"/>
                  <a:gd name="T21" fmla="*/ 1865 h 2760"/>
                  <a:gd name="T22" fmla="*/ 1668 w 5512"/>
                  <a:gd name="T23" fmla="*/ 2166 h 2760"/>
                  <a:gd name="T24" fmla="*/ 1308 w 5512"/>
                  <a:gd name="T25" fmla="*/ 2217 h 2760"/>
                  <a:gd name="T26" fmla="*/ 992 w 5512"/>
                  <a:gd name="T27" fmla="*/ 2172 h 2760"/>
                  <a:gd name="T28" fmla="*/ 903 w 5512"/>
                  <a:gd name="T29" fmla="*/ 2244 h 2760"/>
                  <a:gd name="T30" fmla="*/ 1008 w 5512"/>
                  <a:gd name="T31" fmla="*/ 2415 h 2760"/>
                  <a:gd name="T32" fmla="*/ 992 w 5512"/>
                  <a:gd name="T33" fmla="*/ 2538 h 2760"/>
                  <a:gd name="T34" fmla="*/ 1137 w 5512"/>
                  <a:gd name="T35" fmla="*/ 2760 h 2760"/>
                  <a:gd name="T36" fmla="*/ 1661 w 5512"/>
                  <a:gd name="T37" fmla="*/ 2623 h 2760"/>
                  <a:gd name="T38" fmla="*/ 1725 w 5512"/>
                  <a:gd name="T39" fmla="*/ 2492 h 2760"/>
                  <a:gd name="T40" fmla="*/ 1895 w 5512"/>
                  <a:gd name="T41" fmla="*/ 2551 h 2760"/>
                  <a:gd name="T42" fmla="*/ 2338 w 5512"/>
                  <a:gd name="T43" fmla="*/ 2448 h 2760"/>
                  <a:gd name="T44" fmla="*/ 2443 w 5512"/>
                  <a:gd name="T45" fmla="*/ 2714 h 2760"/>
                  <a:gd name="T46" fmla="*/ 2870 w 5512"/>
                  <a:gd name="T47" fmla="*/ 2541 h 2760"/>
                  <a:gd name="T48" fmla="*/ 3264 w 5512"/>
                  <a:gd name="T49" fmla="*/ 2591 h 2760"/>
                  <a:gd name="T50" fmla="*/ 3522 w 5512"/>
                  <a:gd name="T51" fmla="*/ 2427 h 2760"/>
                  <a:gd name="T52" fmla="*/ 3594 w 5512"/>
                  <a:gd name="T53" fmla="*/ 2081 h 2760"/>
                  <a:gd name="T54" fmla="*/ 4013 w 5512"/>
                  <a:gd name="T55" fmla="*/ 2087 h 2760"/>
                  <a:gd name="T56" fmla="*/ 4070 w 5512"/>
                  <a:gd name="T57" fmla="*/ 1924 h 2760"/>
                  <a:gd name="T58" fmla="*/ 4239 w 5512"/>
                  <a:gd name="T59" fmla="*/ 1931 h 2760"/>
                  <a:gd name="T60" fmla="*/ 4465 w 5512"/>
                  <a:gd name="T61" fmla="*/ 2094 h 2760"/>
                  <a:gd name="T62" fmla="*/ 4836 w 5512"/>
                  <a:gd name="T63" fmla="*/ 1814 h 2760"/>
                  <a:gd name="T64" fmla="*/ 5225 w 5512"/>
                  <a:gd name="T65" fmla="*/ 1785 h 2760"/>
                  <a:gd name="T66" fmla="*/ 5367 w 5512"/>
                  <a:gd name="T67" fmla="*/ 1571 h 2760"/>
                  <a:gd name="T68" fmla="*/ 5512 w 5512"/>
                  <a:gd name="T69" fmla="*/ 1585 h 27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5512" h="2760">
                    <a:moveTo>
                      <a:pt x="240" y="0"/>
                    </a:moveTo>
                    <a:lnTo>
                      <a:pt x="0" y="336"/>
                    </a:lnTo>
                    <a:lnTo>
                      <a:pt x="82" y="821"/>
                    </a:lnTo>
                    <a:lnTo>
                      <a:pt x="243" y="873"/>
                    </a:lnTo>
                    <a:lnTo>
                      <a:pt x="473" y="1087"/>
                    </a:lnTo>
                    <a:lnTo>
                      <a:pt x="557" y="1441"/>
                    </a:lnTo>
                    <a:lnTo>
                      <a:pt x="839" y="1499"/>
                    </a:lnTo>
                    <a:lnTo>
                      <a:pt x="1258" y="1349"/>
                    </a:lnTo>
                    <a:lnTo>
                      <a:pt x="1307" y="1493"/>
                    </a:lnTo>
                    <a:lnTo>
                      <a:pt x="1621" y="1513"/>
                    </a:lnTo>
                    <a:lnTo>
                      <a:pt x="1862" y="1865"/>
                    </a:lnTo>
                    <a:lnTo>
                      <a:pt x="1668" y="2166"/>
                    </a:lnTo>
                    <a:lnTo>
                      <a:pt x="1308" y="2217"/>
                    </a:lnTo>
                    <a:lnTo>
                      <a:pt x="992" y="2172"/>
                    </a:lnTo>
                    <a:lnTo>
                      <a:pt x="903" y="2244"/>
                    </a:lnTo>
                    <a:lnTo>
                      <a:pt x="1008" y="2415"/>
                    </a:lnTo>
                    <a:lnTo>
                      <a:pt x="992" y="2538"/>
                    </a:lnTo>
                    <a:lnTo>
                      <a:pt x="1137" y="2760"/>
                    </a:lnTo>
                    <a:lnTo>
                      <a:pt x="1661" y="2623"/>
                    </a:lnTo>
                    <a:lnTo>
                      <a:pt x="1725" y="2492"/>
                    </a:lnTo>
                    <a:lnTo>
                      <a:pt x="1895" y="2551"/>
                    </a:lnTo>
                    <a:lnTo>
                      <a:pt x="2338" y="2448"/>
                    </a:lnTo>
                    <a:lnTo>
                      <a:pt x="2443" y="2714"/>
                    </a:lnTo>
                    <a:lnTo>
                      <a:pt x="2870" y="2541"/>
                    </a:lnTo>
                    <a:lnTo>
                      <a:pt x="3264" y="2591"/>
                    </a:lnTo>
                    <a:lnTo>
                      <a:pt x="3522" y="2427"/>
                    </a:lnTo>
                    <a:lnTo>
                      <a:pt x="3594" y="2081"/>
                    </a:lnTo>
                    <a:lnTo>
                      <a:pt x="4013" y="2087"/>
                    </a:lnTo>
                    <a:lnTo>
                      <a:pt x="4070" y="1924"/>
                    </a:lnTo>
                    <a:lnTo>
                      <a:pt x="4239" y="1931"/>
                    </a:lnTo>
                    <a:lnTo>
                      <a:pt x="4465" y="2094"/>
                    </a:lnTo>
                    <a:lnTo>
                      <a:pt x="4836" y="1814"/>
                    </a:lnTo>
                    <a:lnTo>
                      <a:pt x="5225" y="1785"/>
                    </a:lnTo>
                    <a:lnTo>
                      <a:pt x="5367" y="1571"/>
                    </a:lnTo>
                    <a:lnTo>
                      <a:pt x="5512" y="1585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3" name="Freeform 8"/>
              <p:cNvSpPr>
                <a:spLocks/>
              </p:cNvSpPr>
              <p:nvPr userDrawn="1"/>
            </p:nvSpPr>
            <p:spPr bwMode="hidden">
              <a:xfrm>
                <a:off x="4840" y="984"/>
                <a:ext cx="790" cy="1189"/>
              </a:xfrm>
              <a:custGeom>
                <a:avLst/>
                <a:gdLst>
                  <a:gd name="T0" fmla="*/ 139 w 790"/>
                  <a:gd name="T1" fmla="*/ 0 h 1189"/>
                  <a:gd name="T2" fmla="*/ 210 w 790"/>
                  <a:gd name="T3" fmla="*/ 233 h 1189"/>
                  <a:gd name="T4" fmla="*/ 159 w 790"/>
                  <a:gd name="T5" fmla="*/ 643 h 1189"/>
                  <a:gd name="T6" fmla="*/ 454 w 790"/>
                  <a:gd name="T7" fmla="*/ 771 h 1189"/>
                  <a:gd name="T8" fmla="*/ 605 w 790"/>
                  <a:gd name="T9" fmla="*/ 1046 h 1189"/>
                  <a:gd name="T10" fmla="*/ 790 w 790"/>
                  <a:gd name="T11" fmla="*/ 1189 h 1189"/>
                  <a:gd name="T12" fmla="*/ 540 w 790"/>
                  <a:gd name="T13" fmla="*/ 1111 h 1189"/>
                  <a:gd name="T14" fmla="*/ 363 w 790"/>
                  <a:gd name="T15" fmla="*/ 883 h 1189"/>
                  <a:gd name="T16" fmla="*/ 139 w 790"/>
                  <a:gd name="T17" fmla="*/ 852 h 1189"/>
                  <a:gd name="T18" fmla="*/ 0 w 790"/>
                  <a:gd name="T19" fmla="*/ 499 h 1189"/>
                  <a:gd name="T20" fmla="*/ 48 w 790"/>
                  <a:gd name="T21" fmla="*/ 209 h 118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790" h="1189">
                    <a:moveTo>
                      <a:pt x="139" y="0"/>
                    </a:moveTo>
                    <a:lnTo>
                      <a:pt x="210" y="233"/>
                    </a:lnTo>
                    <a:lnTo>
                      <a:pt x="159" y="643"/>
                    </a:lnTo>
                    <a:lnTo>
                      <a:pt x="454" y="771"/>
                    </a:lnTo>
                    <a:lnTo>
                      <a:pt x="605" y="1046"/>
                    </a:lnTo>
                    <a:lnTo>
                      <a:pt x="790" y="1189"/>
                    </a:lnTo>
                    <a:lnTo>
                      <a:pt x="540" y="1111"/>
                    </a:lnTo>
                    <a:lnTo>
                      <a:pt x="363" y="883"/>
                    </a:lnTo>
                    <a:lnTo>
                      <a:pt x="139" y="852"/>
                    </a:lnTo>
                    <a:lnTo>
                      <a:pt x="0" y="499"/>
                    </a:lnTo>
                    <a:lnTo>
                      <a:pt x="48" y="209"/>
                    </a:lnTo>
                  </a:path>
                </a:pathLst>
              </a:custGeom>
              <a:noFill/>
              <a:ln w="1524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4" name="Freeform 9"/>
              <p:cNvSpPr>
                <a:spLocks/>
              </p:cNvSpPr>
              <p:nvPr userDrawn="1"/>
            </p:nvSpPr>
            <p:spPr bwMode="hidden">
              <a:xfrm>
                <a:off x="5173" y="896"/>
                <a:ext cx="579" cy="1117"/>
              </a:xfrm>
              <a:custGeom>
                <a:avLst/>
                <a:gdLst>
                  <a:gd name="T0" fmla="*/ 0 w 579"/>
                  <a:gd name="T1" fmla="*/ 0 h 1117"/>
                  <a:gd name="T2" fmla="*/ 128 w 579"/>
                  <a:gd name="T3" fmla="*/ 328 h 1117"/>
                  <a:gd name="T4" fmla="*/ 9 w 579"/>
                  <a:gd name="T5" fmla="*/ 659 h 1117"/>
                  <a:gd name="T6" fmla="*/ 40 w 579"/>
                  <a:gd name="T7" fmla="*/ 763 h 1117"/>
                  <a:gd name="T8" fmla="*/ 234 w 579"/>
                  <a:gd name="T9" fmla="*/ 739 h 1117"/>
                  <a:gd name="T10" fmla="*/ 344 w 579"/>
                  <a:gd name="T11" fmla="*/ 1055 h 1117"/>
                  <a:gd name="T12" fmla="*/ 579 w 579"/>
                  <a:gd name="T13" fmla="*/ 1117 h 111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579" h="1117">
                    <a:moveTo>
                      <a:pt x="0" y="0"/>
                    </a:moveTo>
                    <a:lnTo>
                      <a:pt x="128" y="328"/>
                    </a:lnTo>
                    <a:lnTo>
                      <a:pt x="9" y="659"/>
                    </a:lnTo>
                    <a:lnTo>
                      <a:pt x="40" y="763"/>
                    </a:lnTo>
                    <a:lnTo>
                      <a:pt x="234" y="739"/>
                    </a:lnTo>
                    <a:lnTo>
                      <a:pt x="344" y="1055"/>
                    </a:lnTo>
                    <a:lnTo>
                      <a:pt x="579" y="1117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5" name="Freeform 10"/>
              <p:cNvSpPr>
                <a:spLocks/>
              </p:cNvSpPr>
              <p:nvPr userDrawn="1"/>
            </p:nvSpPr>
            <p:spPr bwMode="hidden">
              <a:xfrm>
                <a:off x="3291" y="968"/>
                <a:ext cx="2471" cy="2396"/>
              </a:xfrm>
              <a:custGeom>
                <a:avLst/>
                <a:gdLst>
                  <a:gd name="T0" fmla="*/ 1118 w 2471"/>
                  <a:gd name="T1" fmla="*/ 0 h 2396"/>
                  <a:gd name="T2" fmla="*/ 1179 w 2471"/>
                  <a:gd name="T3" fmla="*/ 225 h 2396"/>
                  <a:gd name="T4" fmla="*/ 1393 w 2471"/>
                  <a:gd name="T5" fmla="*/ 339 h 2396"/>
                  <a:gd name="T6" fmla="*/ 1404 w 2471"/>
                  <a:gd name="T7" fmla="*/ 548 h 2396"/>
                  <a:gd name="T8" fmla="*/ 1342 w 2471"/>
                  <a:gd name="T9" fmla="*/ 732 h 2396"/>
                  <a:gd name="T10" fmla="*/ 1434 w 2471"/>
                  <a:gd name="T11" fmla="*/ 925 h 2396"/>
                  <a:gd name="T12" fmla="*/ 1455 w 2471"/>
                  <a:gd name="T13" fmla="*/ 1109 h 2396"/>
                  <a:gd name="T14" fmla="*/ 1311 w 2471"/>
                  <a:gd name="T15" fmla="*/ 1142 h 2396"/>
                  <a:gd name="T16" fmla="*/ 926 w 2471"/>
                  <a:gd name="T17" fmla="*/ 1384 h 2396"/>
                  <a:gd name="T18" fmla="*/ 975 w 2471"/>
                  <a:gd name="T19" fmla="*/ 1456 h 2396"/>
                  <a:gd name="T20" fmla="*/ 956 w 2471"/>
                  <a:gd name="T21" fmla="*/ 1624 h 2396"/>
                  <a:gd name="T22" fmla="*/ 782 w 2471"/>
                  <a:gd name="T23" fmla="*/ 1817 h 2396"/>
                  <a:gd name="T24" fmla="*/ 539 w 2471"/>
                  <a:gd name="T25" fmla="*/ 1978 h 2396"/>
                  <a:gd name="T26" fmla="*/ 152 w 2471"/>
                  <a:gd name="T27" fmla="*/ 2026 h 2396"/>
                  <a:gd name="T28" fmla="*/ 19 w 2471"/>
                  <a:gd name="T29" fmla="*/ 2251 h 2396"/>
                  <a:gd name="T30" fmla="*/ 0 w 2471"/>
                  <a:gd name="T31" fmla="*/ 2396 h 2396"/>
                  <a:gd name="T32" fmla="*/ 213 w 2471"/>
                  <a:gd name="T33" fmla="*/ 2179 h 2396"/>
                  <a:gd name="T34" fmla="*/ 629 w 2471"/>
                  <a:gd name="T35" fmla="*/ 2090 h 2396"/>
                  <a:gd name="T36" fmla="*/ 894 w 2471"/>
                  <a:gd name="T37" fmla="*/ 1906 h 2396"/>
                  <a:gd name="T38" fmla="*/ 1230 w 2471"/>
                  <a:gd name="T39" fmla="*/ 1986 h 2396"/>
                  <a:gd name="T40" fmla="*/ 1668 w 2471"/>
                  <a:gd name="T41" fmla="*/ 1906 h 2396"/>
                  <a:gd name="T42" fmla="*/ 1983 w 2471"/>
                  <a:gd name="T43" fmla="*/ 1745 h 2396"/>
                  <a:gd name="T44" fmla="*/ 2014 w 2471"/>
                  <a:gd name="T45" fmla="*/ 1600 h 2396"/>
                  <a:gd name="T46" fmla="*/ 2237 w 2471"/>
                  <a:gd name="T47" fmla="*/ 1496 h 2396"/>
                  <a:gd name="T48" fmla="*/ 2359 w 2471"/>
                  <a:gd name="T49" fmla="*/ 1552 h 2396"/>
                  <a:gd name="T50" fmla="*/ 2471 w 2471"/>
                  <a:gd name="T51" fmla="*/ 1479 h 239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2471" h="2396">
                    <a:moveTo>
                      <a:pt x="1118" y="0"/>
                    </a:moveTo>
                    <a:lnTo>
                      <a:pt x="1179" y="225"/>
                    </a:lnTo>
                    <a:lnTo>
                      <a:pt x="1393" y="339"/>
                    </a:lnTo>
                    <a:lnTo>
                      <a:pt x="1404" y="548"/>
                    </a:lnTo>
                    <a:lnTo>
                      <a:pt x="1342" y="732"/>
                    </a:lnTo>
                    <a:lnTo>
                      <a:pt x="1434" y="925"/>
                    </a:lnTo>
                    <a:lnTo>
                      <a:pt x="1455" y="1109"/>
                    </a:lnTo>
                    <a:lnTo>
                      <a:pt x="1311" y="1142"/>
                    </a:lnTo>
                    <a:lnTo>
                      <a:pt x="926" y="1384"/>
                    </a:lnTo>
                    <a:lnTo>
                      <a:pt x="975" y="1456"/>
                    </a:lnTo>
                    <a:lnTo>
                      <a:pt x="956" y="1624"/>
                    </a:lnTo>
                    <a:lnTo>
                      <a:pt x="782" y="1817"/>
                    </a:lnTo>
                    <a:lnTo>
                      <a:pt x="539" y="1978"/>
                    </a:lnTo>
                    <a:lnTo>
                      <a:pt x="152" y="2026"/>
                    </a:lnTo>
                    <a:lnTo>
                      <a:pt x="19" y="2251"/>
                    </a:lnTo>
                    <a:lnTo>
                      <a:pt x="0" y="2396"/>
                    </a:lnTo>
                    <a:lnTo>
                      <a:pt x="213" y="2179"/>
                    </a:lnTo>
                    <a:lnTo>
                      <a:pt x="629" y="2090"/>
                    </a:lnTo>
                    <a:lnTo>
                      <a:pt x="894" y="1906"/>
                    </a:lnTo>
                    <a:lnTo>
                      <a:pt x="1230" y="1986"/>
                    </a:lnTo>
                    <a:lnTo>
                      <a:pt x="1668" y="1906"/>
                    </a:lnTo>
                    <a:lnTo>
                      <a:pt x="1983" y="1745"/>
                    </a:lnTo>
                    <a:lnTo>
                      <a:pt x="2014" y="1600"/>
                    </a:lnTo>
                    <a:lnTo>
                      <a:pt x="2237" y="1496"/>
                    </a:lnTo>
                    <a:lnTo>
                      <a:pt x="2359" y="1552"/>
                    </a:lnTo>
                    <a:lnTo>
                      <a:pt x="2471" y="1479"/>
                    </a:lnTo>
                  </a:path>
                </a:pathLst>
              </a:custGeom>
              <a:noFill/>
              <a:ln w="1651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6" name="Freeform 11"/>
              <p:cNvSpPr>
                <a:spLocks/>
              </p:cNvSpPr>
              <p:nvPr userDrawn="1"/>
            </p:nvSpPr>
            <p:spPr bwMode="hidden">
              <a:xfrm>
                <a:off x="2366" y="1067"/>
                <a:ext cx="1399" cy="1349"/>
              </a:xfrm>
              <a:custGeom>
                <a:avLst/>
                <a:gdLst>
                  <a:gd name="T0" fmla="*/ 620 w 1399"/>
                  <a:gd name="T1" fmla="*/ 155 h 1349"/>
                  <a:gd name="T2" fmla="*/ 421 w 1399"/>
                  <a:gd name="T3" fmla="*/ 155 h 1349"/>
                  <a:gd name="T4" fmla="*/ 205 w 1399"/>
                  <a:gd name="T5" fmla="*/ 507 h 1349"/>
                  <a:gd name="T6" fmla="*/ 0 w 1399"/>
                  <a:gd name="T7" fmla="*/ 673 h 1349"/>
                  <a:gd name="T8" fmla="*/ 487 w 1399"/>
                  <a:gd name="T9" fmla="*/ 783 h 1349"/>
                  <a:gd name="T10" fmla="*/ 425 w 1399"/>
                  <a:gd name="T11" fmla="*/ 1009 h 1349"/>
                  <a:gd name="T12" fmla="*/ 617 w 1399"/>
                  <a:gd name="T13" fmla="*/ 1086 h 1349"/>
                  <a:gd name="T14" fmla="*/ 498 w 1399"/>
                  <a:gd name="T15" fmla="*/ 1349 h 1349"/>
                  <a:gd name="T16" fmla="*/ 961 w 1399"/>
                  <a:gd name="T17" fmla="*/ 1035 h 1349"/>
                  <a:gd name="T18" fmla="*/ 926 w 1399"/>
                  <a:gd name="T19" fmla="*/ 776 h 1349"/>
                  <a:gd name="T20" fmla="*/ 1181 w 1399"/>
                  <a:gd name="T21" fmla="*/ 749 h 1349"/>
                  <a:gd name="T22" fmla="*/ 1399 w 1399"/>
                  <a:gd name="T23" fmla="*/ 601 h 1349"/>
                  <a:gd name="T24" fmla="*/ 1315 w 1399"/>
                  <a:gd name="T25" fmla="*/ 416 h 1349"/>
                  <a:gd name="T26" fmla="*/ 1341 w 1399"/>
                  <a:gd name="T27" fmla="*/ 196 h 1349"/>
                  <a:gd name="T28" fmla="*/ 1171 w 1399"/>
                  <a:gd name="T29" fmla="*/ 164 h 1349"/>
                  <a:gd name="T30" fmla="*/ 928 w 1399"/>
                  <a:gd name="T31" fmla="*/ 0 h 1349"/>
                  <a:gd name="T32" fmla="*/ 620 w 1399"/>
                  <a:gd name="T33" fmla="*/ 155 h 1349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1399" h="1349">
                    <a:moveTo>
                      <a:pt x="620" y="155"/>
                    </a:moveTo>
                    <a:lnTo>
                      <a:pt x="421" y="155"/>
                    </a:lnTo>
                    <a:lnTo>
                      <a:pt x="205" y="507"/>
                    </a:lnTo>
                    <a:lnTo>
                      <a:pt x="0" y="673"/>
                    </a:lnTo>
                    <a:lnTo>
                      <a:pt x="487" y="783"/>
                    </a:lnTo>
                    <a:lnTo>
                      <a:pt x="425" y="1009"/>
                    </a:lnTo>
                    <a:lnTo>
                      <a:pt x="617" y="1086"/>
                    </a:lnTo>
                    <a:lnTo>
                      <a:pt x="498" y="1349"/>
                    </a:lnTo>
                    <a:lnTo>
                      <a:pt x="961" y="1035"/>
                    </a:lnTo>
                    <a:lnTo>
                      <a:pt x="926" y="776"/>
                    </a:lnTo>
                    <a:lnTo>
                      <a:pt x="1181" y="749"/>
                    </a:lnTo>
                    <a:lnTo>
                      <a:pt x="1399" y="601"/>
                    </a:lnTo>
                    <a:lnTo>
                      <a:pt x="1315" y="416"/>
                    </a:lnTo>
                    <a:lnTo>
                      <a:pt x="1341" y="196"/>
                    </a:lnTo>
                    <a:lnTo>
                      <a:pt x="1171" y="164"/>
                    </a:lnTo>
                    <a:lnTo>
                      <a:pt x="928" y="0"/>
                    </a:lnTo>
                    <a:lnTo>
                      <a:pt x="620" y="155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7" name="Freeform 12"/>
              <p:cNvSpPr>
                <a:spLocks/>
              </p:cNvSpPr>
              <p:nvPr userDrawn="1"/>
            </p:nvSpPr>
            <p:spPr bwMode="hidden">
              <a:xfrm>
                <a:off x="4275" y="2031"/>
                <a:ext cx="1256" cy="810"/>
              </a:xfrm>
              <a:custGeom>
                <a:avLst/>
                <a:gdLst>
                  <a:gd name="T0" fmla="*/ 719 w 1256"/>
                  <a:gd name="T1" fmla="*/ 183 h 810"/>
                  <a:gd name="T2" fmla="*/ 760 w 1256"/>
                  <a:gd name="T3" fmla="*/ 33 h 810"/>
                  <a:gd name="T4" fmla="*/ 884 w 1256"/>
                  <a:gd name="T5" fmla="*/ 0 h 810"/>
                  <a:gd name="T6" fmla="*/ 983 w 1256"/>
                  <a:gd name="T7" fmla="*/ 78 h 810"/>
                  <a:gd name="T8" fmla="*/ 1082 w 1256"/>
                  <a:gd name="T9" fmla="*/ 248 h 810"/>
                  <a:gd name="T10" fmla="*/ 1256 w 1256"/>
                  <a:gd name="T11" fmla="*/ 229 h 810"/>
                  <a:gd name="T12" fmla="*/ 1248 w 1256"/>
                  <a:gd name="T13" fmla="*/ 359 h 810"/>
                  <a:gd name="T14" fmla="*/ 1016 w 1256"/>
                  <a:gd name="T15" fmla="*/ 431 h 810"/>
                  <a:gd name="T16" fmla="*/ 879 w 1256"/>
                  <a:gd name="T17" fmla="*/ 417 h 810"/>
                  <a:gd name="T18" fmla="*/ 719 w 1256"/>
                  <a:gd name="T19" fmla="*/ 481 h 810"/>
                  <a:gd name="T20" fmla="*/ 591 w 1256"/>
                  <a:gd name="T21" fmla="*/ 633 h 810"/>
                  <a:gd name="T22" fmla="*/ 423 w 1256"/>
                  <a:gd name="T23" fmla="*/ 537 h 810"/>
                  <a:gd name="T24" fmla="*/ 256 w 1256"/>
                  <a:gd name="T25" fmla="*/ 810 h 810"/>
                  <a:gd name="T26" fmla="*/ 66 w 1256"/>
                  <a:gd name="T27" fmla="*/ 764 h 810"/>
                  <a:gd name="T28" fmla="*/ 0 w 1256"/>
                  <a:gd name="T29" fmla="*/ 601 h 810"/>
                  <a:gd name="T30" fmla="*/ 157 w 1256"/>
                  <a:gd name="T31" fmla="*/ 483 h 810"/>
                  <a:gd name="T32" fmla="*/ 248 w 1256"/>
                  <a:gd name="T33" fmla="*/ 281 h 810"/>
                  <a:gd name="T34" fmla="*/ 438 w 1256"/>
                  <a:gd name="T35" fmla="*/ 150 h 810"/>
                  <a:gd name="T36" fmla="*/ 719 w 1256"/>
                  <a:gd name="T37" fmla="*/ 189 h 810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256" h="810">
                    <a:moveTo>
                      <a:pt x="719" y="183"/>
                    </a:moveTo>
                    <a:lnTo>
                      <a:pt x="760" y="33"/>
                    </a:lnTo>
                    <a:lnTo>
                      <a:pt x="884" y="0"/>
                    </a:lnTo>
                    <a:lnTo>
                      <a:pt x="983" y="78"/>
                    </a:lnTo>
                    <a:lnTo>
                      <a:pt x="1082" y="248"/>
                    </a:lnTo>
                    <a:lnTo>
                      <a:pt x="1256" y="229"/>
                    </a:lnTo>
                    <a:lnTo>
                      <a:pt x="1248" y="359"/>
                    </a:lnTo>
                    <a:lnTo>
                      <a:pt x="1016" y="431"/>
                    </a:lnTo>
                    <a:lnTo>
                      <a:pt x="879" y="417"/>
                    </a:lnTo>
                    <a:lnTo>
                      <a:pt x="719" y="481"/>
                    </a:lnTo>
                    <a:lnTo>
                      <a:pt x="591" y="633"/>
                    </a:lnTo>
                    <a:lnTo>
                      <a:pt x="423" y="537"/>
                    </a:lnTo>
                    <a:lnTo>
                      <a:pt x="256" y="810"/>
                    </a:lnTo>
                    <a:lnTo>
                      <a:pt x="66" y="764"/>
                    </a:lnTo>
                    <a:lnTo>
                      <a:pt x="0" y="601"/>
                    </a:lnTo>
                    <a:lnTo>
                      <a:pt x="157" y="483"/>
                    </a:lnTo>
                    <a:lnTo>
                      <a:pt x="248" y="281"/>
                    </a:lnTo>
                    <a:lnTo>
                      <a:pt x="438" y="150"/>
                    </a:lnTo>
                    <a:lnTo>
                      <a:pt x="719" y="189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8" name="Freeform 13"/>
              <p:cNvSpPr>
                <a:spLocks/>
              </p:cNvSpPr>
              <p:nvPr userDrawn="1"/>
            </p:nvSpPr>
            <p:spPr bwMode="hidden">
              <a:xfrm>
                <a:off x="2914" y="3476"/>
                <a:ext cx="2848" cy="788"/>
              </a:xfrm>
              <a:custGeom>
                <a:avLst/>
                <a:gdLst>
                  <a:gd name="T0" fmla="*/ 2838 w 2848"/>
                  <a:gd name="T1" fmla="*/ 16 h 788"/>
                  <a:gd name="T2" fmla="*/ 2493 w 2848"/>
                  <a:gd name="T3" fmla="*/ 0 h 788"/>
                  <a:gd name="T4" fmla="*/ 2278 w 2848"/>
                  <a:gd name="T5" fmla="*/ 81 h 788"/>
                  <a:gd name="T6" fmla="*/ 1936 w 2848"/>
                  <a:gd name="T7" fmla="*/ 44 h 788"/>
                  <a:gd name="T8" fmla="*/ 1739 w 2848"/>
                  <a:gd name="T9" fmla="*/ 354 h 788"/>
                  <a:gd name="T10" fmla="*/ 1600 w 2848"/>
                  <a:gd name="T11" fmla="*/ 212 h 788"/>
                  <a:gd name="T12" fmla="*/ 1352 w 2848"/>
                  <a:gd name="T13" fmla="*/ 308 h 788"/>
                  <a:gd name="T14" fmla="*/ 1445 w 2848"/>
                  <a:gd name="T15" fmla="*/ 515 h 788"/>
                  <a:gd name="T16" fmla="*/ 1072 w 2848"/>
                  <a:gd name="T17" fmla="*/ 412 h 788"/>
                  <a:gd name="T18" fmla="*/ 888 w 2848"/>
                  <a:gd name="T19" fmla="*/ 540 h 788"/>
                  <a:gd name="T20" fmla="*/ 0 w 2848"/>
                  <a:gd name="T21" fmla="*/ 660 h 788"/>
                  <a:gd name="T22" fmla="*/ 288 w 2848"/>
                  <a:gd name="T23" fmla="*/ 788 h 788"/>
                  <a:gd name="T24" fmla="*/ 1040 w 2848"/>
                  <a:gd name="T25" fmla="*/ 676 h 788"/>
                  <a:gd name="T26" fmla="*/ 1272 w 2848"/>
                  <a:gd name="T27" fmla="*/ 748 h 788"/>
                  <a:gd name="T28" fmla="*/ 2096 w 2848"/>
                  <a:gd name="T29" fmla="*/ 691 h 788"/>
                  <a:gd name="T30" fmla="*/ 2320 w 2848"/>
                  <a:gd name="T31" fmla="*/ 748 h 788"/>
                  <a:gd name="T32" fmla="*/ 2456 w 2848"/>
                  <a:gd name="T33" fmla="*/ 596 h 788"/>
                  <a:gd name="T34" fmla="*/ 2712 w 2848"/>
                  <a:gd name="T35" fmla="*/ 716 h 788"/>
                  <a:gd name="T36" fmla="*/ 2716 w 2848"/>
                  <a:gd name="T37" fmla="*/ 339 h 788"/>
                  <a:gd name="T38" fmla="*/ 2848 w 2848"/>
                  <a:gd name="T39" fmla="*/ 258 h 788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848" h="788">
                    <a:moveTo>
                      <a:pt x="2838" y="16"/>
                    </a:moveTo>
                    <a:lnTo>
                      <a:pt x="2493" y="0"/>
                    </a:lnTo>
                    <a:lnTo>
                      <a:pt x="2278" y="81"/>
                    </a:lnTo>
                    <a:lnTo>
                      <a:pt x="1936" y="44"/>
                    </a:lnTo>
                    <a:lnTo>
                      <a:pt x="1739" y="354"/>
                    </a:lnTo>
                    <a:lnTo>
                      <a:pt x="1600" y="212"/>
                    </a:lnTo>
                    <a:lnTo>
                      <a:pt x="1352" y="308"/>
                    </a:lnTo>
                    <a:lnTo>
                      <a:pt x="1445" y="515"/>
                    </a:lnTo>
                    <a:lnTo>
                      <a:pt x="1072" y="412"/>
                    </a:lnTo>
                    <a:lnTo>
                      <a:pt x="888" y="540"/>
                    </a:lnTo>
                    <a:lnTo>
                      <a:pt x="0" y="660"/>
                    </a:lnTo>
                    <a:lnTo>
                      <a:pt x="288" y="788"/>
                    </a:lnTo>
                    <a:lnTo>
                      <a:pt x="1040" y="676"/>
                    </a:lnTo>
                    <a:lnTo>
                      <a:pt x="1272" y="748"/>
                    </a:lnTo>
                    <a:lnTo>
                      <a:pt x="2096" y="691"/>
                    </a:lnTo>
                    <a:lnTo>
                      <a:pt x="2320" y="748"/>
                    </a:lnTo>
                    <a:lnTo>
                      <a:pt x="2456" y="596"/>
                    </a:lnTo>
                    <a:lnTo>
                      <a:pt x="2712" y="716"/>
                    </a:lnTo>
                    <a:lnTo>
                      <a:pt x="2716" y="339"/>
                    </a:lnTo>
                    <a:lnTo>
                      <a:pt x="2848" y="258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79" name="Freeform 14"/>
              <p:cNvSpPr>
                <a:spLocks/>
              </p:cNvSpPr>
              <p:nvPr userDrawn="1"/>
            </p:nvSpPr>
            <p:spPr bwMode="hidden">
              <a:xfrm>
                <a:off x="5443" y="922"/>
                <a:ext cx="319" cy="854"/>
              </a:xfrm>
              <a:custGeom>
                <a:avLst/>
                <a:gdLst>
                  <a:gd name="T0" fmla="*/ 0 w 319"/>
                  <a:gd name="T1" fmla="*/ 0 h 854"/>
                  <a:gd name="T2" fmla="*/ 106 w 319"/>
                  <a:gd name="T3" fmla="*/ 313 h 854"/>
                  <a:gd name="T4" fmla="*/ 106 w 319"/>
                  <a:gd name="T5" fmla="*/ 634 h 854"/>
                  <a:gd name="T6" fmla="*/ 268 w 319"/>
                  <a:gd name="T7" fmla="*/ 854 h 854"/>
                  <a:gd name="T8" fmla="*/ 278 w 319"/>
                  <a:gd name="T9" fmla="*/ 577 h 854"/>
                  <a:gd name="T10" fmla="*/ 238 w 319"/>
                  <a:gd name="T11" fmla="*/ 400 h 854"/>
                  <a:gd name="T12" fmla="*/ 319 w 319"/>
                  <a:gd name="T13" fmla="*/ 240 h 854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19" h="854">
                    <a:moveTo>
                      <a:pt x="0" y="0"/>
                    </a:moveTo>
                    <a:lnTo>
                      <a:pt x="106" y="313"/>
                    </a:lnTo>
                    <a:lnTo>
                      <a:pt x="106" y="634"/>
                    </a:lnTo>
                    <a:lnTo>
                      <a:pt x="268" y="854"/>
                    </a:lnTo>
                    <a:lnTo>
                      <a:pt x="278" y="577"/>
                    </a:lnTo>
                    <a:lnTo>
                      <a:pt x="238" y="400"/>
                    </a:lnTo>
                    <a:lnTo>
                      <a:pt x="319" y="240"/>
                    </a:lnTo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0" name="Freeform 15"/>
              <p:cNvSpPr>
                <a:spLocks/>
              </p:cNvSpPr>
              <p:nvPr userDrawn="1"/>
            </p:nvSpPr>
            <p:spPr bwMode="hidden">
              <a:xfrm>
                <a:off x="4954" y="3568"/>
                <a:ext cx="646" cy="392"/>
              </a:xfrm>
              <a:custGeom>
                <a:avLst/>
                <a:gdLst>
                  <a:gd name="T0" fmla="*/ 504 w 646"/>
                  <a:gd name="T1" fmla="*/ 0 h 392"/>
                  <a:gd name="T2" fmla="*/ 320 w 646"/>
                  <a:gd name="T3" fmla="*/ 61 h 392"/>
                  <a:gd name="T4" fmla="*/ 238 w 646"/>
                  <a:gd name="T5" fmla="*/ 109 h 392"/>
                  <a:gd name="T6" fmla="*/ 144 w 646"/>
                  <a:gd name="T7" fmla="*/ 216 h 392"/>
                  <a:gd name="T8" fmla="*/ 0 w 646"/>
                  <a:gd name="T9" fmla="*/ 392 h 392"/>
                  <a:gd name="T10" fmla="*/ 360 w 646"/>
                  <a:gd name="T11" fmla="*/ 263 h 392"/>
                  <a:gd name="T12" fmla="*/ 432 w 646"/>
                  <a:gd name="T13" fmla="*/ 182 h 392"/>
                  <a:gd name="T14" fmla="*/ 646 w 646"/>
                  <a:gd name="T15" fmla="*/ 142 h 392"/>
                  <a:gd name="T16" fmla="*/ 504 w 646"/>
                  <a:gd name="T17" fmla="*/ 0 h 39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646" h="392">
                    <a:moveTo>
                      <a:pt x="504" y="0"/>
                    </a:moveTo>
                    <a:lnTo>
                      <a:pt x="320" y="61"/>
                    </a:lnTo>
                    <a:lnTo>
                      <a:pt x="238" y="109"/>
                    </a:lnTo>
                    <a:lnTo>
                      <a:pt x="144" y="216"/>
                    </a:lnTo>
                    <a:lnTo>
                      <a:pt x="0" y="392"/>
                    </a:lnTo>
                    <a:lnTo>
                      <a:pt x="360" y="263"/>
                    </a:lnTo>
                    <a:lnTo>
                      <a:pt x="432" y="182"/>
                    </a:lnTo>
                    <a:lnTo>
                      <a:pt x="646" y="142"/>
                    </a:lnTo>
                    <a:lnTo>
                      <a:pt x="504" y="0"/>
                    </a:lnTo>
                    <a:close/>
                  </a:path>
                </a:pathLst>
              </a:custGeom>
              <a:noFill/>
              <a:ln w="17780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81" name="Freeform 16"/>
              <p:cNvSpPr>
                <a:spLocks/>
              </p:cNvSpPr>
              <p:nvPr userDrawn="1"/>
            </p:nvSpPr>
            <p:spPr bwMode="hidden">
              <a:xfrm>
                <a:off x="50" y="2400"/>
                <a:ext cx="2736" cy="1920"/>
              </a:xfrm>
              <a:custGeom>
                <a:avLst/>
                <a:gdLst>
                  <a:gd name="T0" fmla="*/ 0 w 2736"/>
                  <a:gd name="T1" fmla="*/ 0 h 1920"/>
                  <a:gd name="T2" fmla="*/ 96 w 2736"/>
                  <a:gd name="T3" fmla="*/ 336 h 1920"/>
                  <a:gd name="T4" fmla="*/ 384 w 2736"/>
                  <a:gd name="T5" fmla="*/ 384 h 1920"/>
                  <a:gd name="T6" fmla="*/ 576 w 2736"/>
                  <a:gd name="T7" fmla="*/ 720 h 1920"/>
                  <a:gd name="T8" fmla="*/ 528 w 2736"/>
                  <a:gd name="T9" fmla="*/ 960 h 1920"/>
                  <a:gd name="T10" fmla="*/ 672 w 2736"/>
                  <a:gd name="T11" fmla="*/ 1104 h 1920"/>
                  <a:gd name="T12" fmla="*/ 576 w 2736"/>
                  <a:gd name="T13" fmla="*/ 1392 h 1920"/>
                  <a:gd name="T14" fmla="*/ 624 w 2736"/>
                  <a:gd name="T15" fmla="*/ 1632 h 1920"/>
                  <a:gd name="T16" fmla="*/ 1488 w 2736"/>
                  <a:gd name="T17" fmla="*/ 1872 h 1920"/>
                  <a:gd name="T18" fmla="*/ 1680 w 2736"/>
                  <a:gd name="T19" fmla="*/ 1728 h 1920"/>
                  <a:gd name="T20" fmla="*/ 2208 w 2736"/>
                  <a:gd name="T21" fmla="*/ 1728 h 1920"/>
                  <a:gd name="T22" fmla="*/ 2304 w 2736"/>
                  <a:gd name="T23" fmla="*/ 1632 h 1920"/>
                  <a:gd name="T24" fmla="*/ 2736 w 2736"/>
                  <a:gd name="T25" fmla="*/ 1872 h 1920"/>
                  <a:gd name="T26" fmla="*/ 2640 w 2736"/>
                  <a:gd name="T27" fmla="*/ 1920 h 1920"/>
                  <a:gd name="T28" fmla="*/ 2304 w 2736"/>
                  <a:gd name="T29" fmla="*/ 1824 h 1920"/>
                  <a:gd name="T30" fmla="*/ 2160 w 2736"/>
                  <a:gd name="T31" fmla="*/ 1872 h 1920"/>
                  <a:gd name="T32" fmla="*/ 1632 w 2736"/>
                  <a:gd name="T33" fmla="*/ 1920 h 1920"/>
                  <a:gd name="T34" fmla="*/ 1440 w 2736"/>
                  <a:gd name="T35" fmla="*/ 1920 h 1920"/>
                  <a:gd name="T36" fmla="*/ 480 w 2736"/>
                  <a:gd name="T37" fmla="*/ 1824 h 1920"/>
                  <a:gd name="T38" fmla="*/ 192 w 2736"/>
                  <a:gd name="T39" fmla="*/ 1872 h 1920"/>
                  <a:gd name="T40" fmla="*/ 96 w 2736"/>
                  <a:gd name="T41" fmla="*/ 1680 h 1920"/>
                  <a:gd name="T42" fmla="*/ 288 w 2736"/>
                  <a:gd name="T43" fmla="*/ 1440 h 1920"/>
                  <a:gd name="T44" fmla="*/ 336 w 2736"/>
                  <a:gd name="T45" fmla="*/ 1104 h 1920"/>
                  <a:gd name="T46" fmla="*/ 144 w 2736"/>
                  <a:gd name="T47" fmla="*/ 864 h 1920"/>
                  <a:gd name="T48" fmla="*/ 240 w 2736"/>
                  <a:gd name="T49" fmla="*/ 624 h 1920"/>
                  <a:gd name="T50" fmla="*/ 48 w 2736"/>
                  <a:gd name="T51" fmla="*/ 528 h 1920"/>
                  <a:gd name="T52" fmla="*/ 0 w 2736"/>
                  <a:gd name="T53" fmla="*/ 0 h 192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736" h="1920">
                    <a:moveTo>
                      <a:pt x="0" y="0"/>
                    </a:moveTo>
                    <a:lnTo>
                      <a:pt x="96" y="336"/>
                    </a:lnTo>
                    <a:lnTo>
                      <a:pt x="384" y="384"/>
                    </a:lnTo>
                    <a:lnTo>
                      <a:pt x="576" y="720"/>
                    </a:lnTo>
                    <a:lnTo>
                      <a:pt x="528" y="960"/>
                    </a:lnTo>
                    <a:lnTo>
                      <a:pt x="672" y="1104"/>
                    </a:lnTo>
                    <a:lnTo>
                      <a:pt x="576" y="1392"/>
                    </a:lnTo>
                    <a:lnTo>
                      <a:pt x="624" y="1632"/>
                    </a:lnTo>
                    <a:lnTo>
                      <a:pt x="1488" y="1872"/>
                    </a:lnTo>
                    <a:lnTo>
                      <a:pt x="1680" y="1728"/>
                    </a:lnTo>
                    <a:lnTo>
                      <a:pt x="2208" y="1728"/>
                    </a:lnTo>
                    <a:lnTo>
                      <a:pt x="2304" y="1632"/>
                    </a:lnTo>
                    <a:lnTo>
                      <a:pt x="2736" y="1872"/>
                    </a:lnTo>
                    <a:lnTo>
                      <a:pt x="2640" y="1920"/>
                    </a:lnTo>
                    <a:lnTo>
                      <a:pt x="2304" y="1824"/>
                    </a:lnTo>
                    <a:lnTo>
                      <a:pt x="2160" y="1872"/>
                    </a:lnTo>
                    <a:lnTo>
                      <a:pt x="1632" y="1920"/>
                    </a:lnTo>
                    <a:lnTo>
                      <a:pt x="1440" y="1920"/>
                    </a:lnTo>
                    <a:lnTo>
                      <a:pt x="480" y="1824"/>
                    </a:lnTo>
                    <a:lnTo>
                      <a:pt x="192" y="1872"/>
                    </a:lnTo>
                    <a:lnTo>
                      <a:pt x="96" y="1680"/>
                    </a:lnTo>
                    <a:lnTo>
                      <a:pt x="288" y="1440"/>
                    </a:lnTo>
                    <a:lnTo>
                      <a:pt x="336" y="1104"/>
                    </a:lnTo>
                    <a:lnTo>
                      <a:pt x="144" y="864"/>
                    </a:lnTo>
                    <a:lnTo>
                      <a:pt x="240" y="624"/>
                    </a:lnTo>
                    <a:lnTo>
                      <a:pt x="48" y="528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chemeClr val="bg2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" name="Group 17"/>
            <p:cNvGrpSpPr>
              <a:grpSpLocks/>
            </p:cNvGrpSpPr>
            <p:nvPr userDrawn="1"/>
          </p:nvGrpSpPr>
          <p:grpSpPr bwMode="auto">
            <a:xfrm>
              <a:off x="0" y="2291"/>
              <a:ext cx="1385" cy="1702"/>
              <a:chOff x="0" y="2291"/>
              <a:chExt cx="1385" cy="1702"/>
            </a:xfrm>
          </p:grpSpPr>
          <p:sp>
            <p:nvSpPr>
              <p:cNvPr id="1034" name="Rectangle 18"/>
              <p:cNvSpPr>
                <a:spLocks noChangeArrowheads="1"/>
              </p:cNvSpPr>
              <p:nvPr userDrawn="1"/>
            </p:nvSpPr>
            <p:spPr bwMode="ltGray">
              <a:xfrm rot="6798887">
                <a:off x="63" y="388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5" name="Rectangle 19"/>
              <p:cNvSpPr>
                <a:spLocks noChangeArrowheads="1"/>
              </p:cNvSpPr>
              <p:nvPr userDrawn="1"/>
            </p:nvSpPr>
            <p:spPr bwMode="ltGray">
              <a:xfrm rot="6798887">
                <a:off x="33" y="388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6" name="Rectangle 20"/>
              <p:cNvSpPr>
                <a:spLocks noChangeArrowheads="1"/>
              </p:cNvSpPr>
              <p:nvPr userDrawn="1"/>
            </p:nvSpPr>
            <p:spPr bwMode="ltGray">
              <a:xfrm rot="6798887">
                <a:off x="7" y="387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7" name="Rectangle 21"/>
              <p:cNvSpPr>
                <a:spLocks noChangeArrowheads="1"/>
              </p:cNvSpPr>
              <p:nvPr userDrawn="1"/>
            </p:nvSpPr>
            <p:spPr bwMode="ltGray">
              <a:xfrm rot="5999912">
                <a:off x="209" y="388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8" name="Rectangle 22"/>
              <p:cNvSpPr>
                <a:spLocks noChangeArrowheads="1"/>
              </p:cNvSpPr>
              <p:nvPr userDrawn="1"/>
            </p:nvSpPr>
            <p:spPr bwMode="ltGray">
              <a:xfrm rot="5999912">
                <a:off x="18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39" name="Rectangle 23"/>
              <p:cNvSpPr>
                <a:spLocks noChangeArrowheads="1"/>
              </p:cNvSpPr>
              <p:nvPr userDrawn="1"/>
            </p:nvSpPr>
            <p:spPr bwMode="ltGray">
              <a:xfrm rot="6250138">
                <a:off x="153" y="388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0" name="Rectangle 24"/>
              <p:cNvSpPr>
                <a:spLocks noChangeArrowheads="1"/>
              </p:cNvSpPr>
              <p:nvPr userDrawn="1"/>
            </p:nvSpPr>
            <p:spPr bwMode="ltGray">
              <a:xfrm rot="6238076">
                <a:off x="123" y="388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1" name="Rectangle 25"/>
              <p:cNvSpPr>
                <a:spLocks noChangeArrowheads="1"/>
              </p:cNvSpPr>
              <p:nvPr userDrawn="1"/>
            </p:nvSpPr>
            <p:spPr bwMode="ltGray">
              <a:xfrm rot="5380717">
                <a:off x="363" y="386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2" name="Rectangle 26"/>
              <p:cNvSpPr>
                <a:spLocks noChangeArrowheads="1"/>
              </p:cNvSpPr>
              <p:nvPr userDrawn="1"/>
            </p:nvSpPr>
            <p:spPr bwMode="ltGray">
              <a:xfrm rot="5380717">
                <a:off x="333" y="387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3" name="Rectangle 27"/>
              <p:cNvSpPr>
                <a:spLocks noChangeArrowheads="1"/>
              </p:cNvSpPr>
              <p:nvPr userDrawn="1"/>
            </p:nvSpPr>
            <p:spPr bwMode="ltGray">
              <a:xfrm rot="5583200">
                <a:off x="303" y="387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4" name="Rectangle 28"/>
              <p:cNvSpPr>
                <a:spLocks noChangeArrowheads="1"/>
              </p:cNvSpPr>
              <p:nvPr userDrawn="1"/>
            </p:nvSpPr>
            <p:spPr bwMode="ltGray">
              <a:xfrm rot="5737625">
                <a:off x="271" y="3882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5" name="Rectangle 29"/>
              <p:cNvSpPr>
                <a:spLocks noChangeArrowheads="1"/>
              </p:cNvSpPr>
              <p:nvPr userDrawn="1"/>
            </p:nvSpPr>
            <p:spPr bwMode="ltGray">
              <a:xfrm rot="4715477">
                <a:off x="517" y="382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6" name="Rectangle 30"/>
              <p:cNvSpPr>
                <a:spLocks noChangeArrowheads="1"/>
              </p:cNvSpPr>
              <p:nvPr userDrawn="1"/>
            </p:nvSpPr>
            <p:spPr bwMode="ltGray">
              <a:xfrm rot="4924949">
                <a:off x="486" y="38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7" name="Rectangle 31"/>
              <p:cNvSpPr>
                <a:spLocks noChangeArrowheads="1"/>
              </p:cNvSpPr>
              <p:nvPr userDrawn="1"/>
            </p:nvSpPr>
            <p:spPr bwMode="ltGray">
              <a:xfrm rot="4924949">
                <a:off x="456" y="38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8" name="Rectangle 32"/>
              <p:cNvSpPr>
                <a:spLocks noChangeArrowheads="1"/>
              </p:cNvSpPr>
              <p:nvPr userDrawn="1"/>
            </p:nvSpPr>
            <p:spPr bwMode="ltGray">
              <a:xfrm rot="5041352">
                <a:off x="427" y="385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49" name="Rectangle 33"/>
              <p:cNvSpPr>
                <a:spLocks noChangeArrowheads="1"/>
              </p:cNvSpPr>
              <p:nvPr userDrawn="1"/>
            </p:nvSpPr>
            <p:spPr bwMode="ltGray">
              <a:xfrm rot="3816889">
                <a:off x="664" y="376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0" name="Rectangle 34"/>
              <p:cNvSpPr>
                <a:spLocks noChangeArrowheads="1"/>
              </p:cNvSpPr>
              <p:nvPr userDrawn="1"/>
            </p:nvSpPr>
            <p:spPr bwMode="ltGray">
              <a:xfrm rot="3816889">
                <a:off x="634" y="378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1" name="Rectangle 35"/>
              <p:cNvSpPr>
                <a:spLocks noChangeArrowheads="1"/>
              </p:cNvSpPr>
              <p:nvPr userDrawn="1"/>
            </p:nvSpPr>
            <p:spPr bwMode="ltGray">
              <a:xfrm rot="4104184">
                <a:off x="606" y="3790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2" name="Rectangle 36"/>
              <p:cNvSpPr>
                <a:spLocks noChangeArrowheads="1"/>
              </p:cNvSpPr>
              <p:nvPr userDrawn="1"/>
            </p:nvSpPr>
            <p:spPr bwMode="ltGray">
              <a:xfrm rot="4325343">
                <a:off x="575" y="380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3" name="Rectangle 37"/>
              <p:cNvSpPr>
                <a:spLocks noChangeArrowheads="1"/>
              </p:cNvSpPr>
              <p:nvPr userDrawn="1"/>
            </p:nvSpPr>
            <p:spPr bwMode="ltGray">
              <a:xfrm rot="3368036">
                <a:off x="800" y="368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4" name="Rectangle 38"/>
              <p:cNvSpPr>
                <a:spLocks noChangeArrowheads="1"/>
              </p:cNvSpPr>
              <p:nvPr userDrawn="1"/>
            </p:nvSpPr>
            <p:spPr bwMode="ltGray">
              <a:xfrm rot="3368036">
                <a:off x="772" y="369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5" name="Rectangle 39"/>
              <p:cNvSpPr>
                <a:spLocks noChangeArrowheads="1"/>
              </p:cNvSpPr>
              <p:nvPr userDrawn="1"/>
            </p:nvSpPr>
            <p:spPr bwMode="ltGray">
              <a:xfrm rot="3368036">
                <a:off x="746" y="37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6" name="Rectangle 40"/>
              <p:cNvSpPr>
                <a:spLocks noChangeArrowheads="1"/>
              </p:cNvSpPr>
              <p:nvPr userDrawn="1"/>
            </p:nvSpPr>
            <p:spPr bwMode="ltGray">
              <a:xfrm rot="3816889">
                <a:off x="717" y="373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7" name="Rectangle 41"/>
              <p:cNvSpPr>
                <a:spLocks noChangeArrowheads="1"/>
              </p:cNvSpPr>
              <p:nvPr userDrawn="1"/>
            </p:nvSpPr>
            <p:spPr bwMode="ltGray">
              <a:xfrm rot="2302266">
                <a:off x="923" y="358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8" name="Rectangle 42"/>
              <p:cNvSpPr>
                <a:spLocks noChangeArrowheads="1"/>
              </p:cNvSpPr>
              <p:nvPr userDrawn="1"/>
            </p:nvSpPr>
            <p:spPr bwMode="ltGray">
              <a:xfrm rot="2302266">
                <a:off x="899" y="360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59" name="Rectangle 43"/>
              <p:cNvSpPr>
                <a:spLocks noChangeArrowheads="1"/>
              </p:cNvSpPr>
              <p:nvPr userDrawn="1"/>
            </p:nvSpPr>
            <p:spPr bwMode="ltGray">
              <a:xfrm rot="2707562">
                <a:off x="876" y="36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0" name="Rectangle 44"/>
              <p:cNvSpPr>
                <a:spLocks noChangeArrowheads="1"/>
              </p:cNvSpPr>
              <p:nvPr userDrawn="1"/>
            </p:nvSpPr>
            <p:spPr bwMode="ltGray">
              <a:xfrm rot="2707562">
                <a:off x="850" y="3644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1" name="Rectangle 45"/>
              <p:cNvSpPr>
                <a:spLocks noChangeArrowheads="1"/>
              </p:cNvSpPr>
              <p:nvPr userDrawn="1"/>
            </p:nvSpPr>
            <p:spPr bwMode="ltGray">
              <a:xfrm rot="1525830">
                <a:off x="1027" y="3473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2" name="Rectangle 46"/>
              <p:cNvSpPr>
                <a:spLocks noChangeArrowheads="1"/>
              </p:cNvSpPr>
              <p:nvPr userDrawn="1"/>
            </p:nvSpPr>
            <p:spPr bwMode="ltGray">
              <a:xfrm rot="1525830">
                <a:off x="1009" y="3497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3" name="Rectangle 47"/>
              <p:cNvSpPr>
                <a:spLocks noChangeArrowheads="1"/>
              </p:cNvSpPr>
              <p:nvPr userDrawn="1"/>
            </p:nvSpPr>
            <p:spPr bwMode="ltGray">
              <a:xfrm rot="1788117">
                <a:off x="990" y="3519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4" name="Rectangle 48"/>
              <p:cNvSpPr>
                <a:spLocks noChangeArrowheads="1"/>
              </p:cNvSpPr>
              <p:nvPr userDrawn="1"/>
            </p:nvSpPr>
            <p:spPr bwMode="ltGray">
              <a:xfrm rot="1788117">
                <a:off x="969" y="354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5" name="Rectangle 49"/>
              <p:cNvSpPr>
                <a:spLocks noChangeArrowheads="1"/>
              </p:cNvSpPr>
              <p:nvPr userDrawn="1"/>
            </p:nvSpPr>
            <p:spPr bwMode="ltGray">
              <a:xfrm rot="841630">
                <a:off x="1113" y="3355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6" name="Rectangle 50"/>
              <p:cNvSpPr>
                <a:spLocks noChangeArrowheads="1"/>
              </p:cNvSpPr>
              <p:nvPr userDrawn="1"/>
            </p:nvSpPr>
            <p:spPr bwMode="ltGray">
              <a:xfrm rot="841630">
                <a:off x="1100" y="337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7" name="Rectangle 51"/>
              <p:cNvSpPr>
                <a:spLocks noChangeArrowheads="1"/>
              </p:cNvSpPr>
              <p:nvPr userDrawn="1"/>
            </p:nvSpPr>
            <p:spPr bwMode="ltGray">
              <a:xfrm rot="1308689">
                <a:off x="1086" y="3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8" name="Rectangle 52"/>
              <p:cNvSpPr>
                <a:spLocks noChangeArrowheads="1"/>
              </p:cNvSpPr>
              <p:nvPr userDrawn="1"/>
            </p:nvSpPr>
            <p:spPr bwMode="ltGray">
              <a:xfrm rot="1308689">
                <a:off x="1064" y="3425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69" name="Rectangle 53"/>
              <p:cNvSpPr>
                <a:spLocks noChangeArrowheads="1"/>
              </p:cNvSpPr>
              <p:nvPr userDrawn="1"/>
            </p:nvSpPr>
            <p:spPr bwMode="ltGray">
              <a:xfrm rot="469913">
                <a:off x="1172" y="3225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0" name="Rectangle 54"/>
              <p:cNvSpPr>
                <a:spLocks noChangeArrowheads="1"/>
              </p:cNvSpPr>
              <p:nvPr userDrawn="1"/>
            </p:nvSpPr>
            <p:spPr bwMode="ltGray">
              <a:xfrm rot="559869">
                <a:off x="1162" y="325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1" name="Rectangle 55"/>
              <p:cNvSpPr>
                <a:spLocks noChangeArrowheads="1"/>
              </p:cNvSpPr>
              <p:nvPr userDrawn="1"/>
            </p:nvSpPr>
            <p:spPr bwMode="ltGray">
              <a:xfrm rot="734079">
                <a:off x="1154" y="327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2" name="Rectangle 56"/>
              <p:cNvSpPr>
                <a:spLocks noChangeArrowheads="1"/>
              </p:cNvSpPr>
              <p:nvPr userDrawn="1"/>
            </p:nvSpPr>
            <p:spPr bwMode="ltGray">
              <a:xfrm rot="734079">
                <a:off x="1141" y="330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3" name="Rectangle 57"/>
              <p:cNvSpPr>
                <a:spLocks noChangeArrowheads="1"/>
              </p:cNvSpPr>
              <p:nvPr userDrawn="1"/>
            </p:nvSpPr>
            <p:spPr bwMode="ltGray">
              <a:xfrm rot="-293905">
                <a:off x="1211" y="309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4" name="Rectangle 58"/>
              <p:cNvSpPr>
                <a:spLocks noChangeArrowheads="1"/>
              </p:cNvSpPr>
              <p:nvPr userDrawn="1"/>
            </p:nvSpPr>
            <p:spPr bwMode="ltGray">
              <a:xfrm rot="-8">
                <a:off x="1201" y="312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5" name="Rectangle 59"/>
              <p:cNvSpPr>
                <a:spLocks noChangeArrowheads="1"/>
              </p:cNvSpPr>
              <p:nvPr userDrawn="1"/>
            </p:nvSpPr>
            <p:spPr bwMode="ltGray">
              <a:xfrm rot="-8">
                <a:off x="1200" y="3147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6" name="Rectangle 60"/>
              <p:cNvSpPr>
                <a:spLocks noChangeArrowheads="1"/>
              </p:cNvSpPr>
              <p:nvPr userDrawn="1"/>
            </p:nvSpPr>
            <p:spPr bwMode="ltGray">
              <a:xfrm rot="214188">
                <a:off x="1189" y="3173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7" name="Rectangle 61"/>
              <p:cNvSpPr>
                <a:spLocks noChangeArrowheads="1"/>
              </p:cNvSpPr>
              <p:nvPr userDrawn="1"/>
            </p:nvSpPr>
            <p:spPr bwMode="ltGray">
              <a:xfrm rot="-682388">
                <a:off x="1219" y="296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8" name="Rectangle 62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2991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79" name="Rectangle 63"/>
              <p:cNvSpPr>
                <a:spLocks noChangeArrowheads="1"/>
              </p:cNvSpPr>
              <p:nvPr userDrawn="1"/>
            </p:nvSpPr>
            <p:spPr bwMode="ltGray">
              <a:xfrm rot="-480400">
                <a:off x="1220" y="30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0" name="Rectangle 64"/>
              <p:cNvSpPr>
                <a:spLocks noChangeArrowheads="1"/>
              </p:cNvSpPr>
              <p:nvPr userDrawn="1"/>
            </p:nvSpPr>
            <p:spPr bwMode="ltGray">
              <a:xfrm rot="-270546">
                <a:off x="1219" y="3041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1" name="Rectangle 65"/>
              <p:cNvSpPr>
                <a:spLocks noChangeArrowheads="1"/>
              </p:cNvSpPr>
              <p:nvPr userDrawn="1"/>
            </p:nvSpPr>
            <p:spPr bwMode="ltGray">
              <a:xfrm rot="-1132286">
                <a:off x="1207" y="2843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2" name="Rectangle 66"/>
              <p:cNvSpPr>
                <a:spLocks noChangeArrowheads="1"/>
              </p:cNvSpPr>
              <p:nvPr userDrawn="1"/>
            </p:nvSpPr>
            <p:spPr bwMode="ltGray">
              <a:xfrm rot="-969272">
                <a:off x="1213" y="286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3" name="Rectangle 67"/>
              <p:cNvSpPr>
                <a:spLocks noChangeArrowheads="1"/>
              </p:cNvSpPr>
              <p:nvPr userDrawn="1"/>
            </p:nvSpPr>
            <p:spPr bwMode="ltGray">
              <a:xfrm rot="-969272">
                <a:off x="1216" y="288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4" name="Rectangle 68"/>
              <p:cNvSpPr>
                <a:spLocks noChangeArrowheads="1"/>
              </p:cNvSpPr>
              <p:nvPr userDrawn="1"/>
            </p:nvSpPr>
            <p:spPr bwMode="ltGray">
              <a:xfrm rot="-806259">
                <a:off x="1219" y="291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5" name="Rectangle 69"/>
              <p:cNvSpPr>
                <a:spLocks noChangeArrowheads="1"/>
              </p:cNvSpPr>
              <p:nvPr userDrawn="1"/>
            </p:nvSpPr>
            <p:spPr bwMode="ltGray">
              <a:xfrm rot="-1543941">
                <a:off x="1165" y="272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6" name="Rectangle 70"/>
              <p:cNvSpPr>
                <a:spLocks noChangeArrowheads="1"/>
              </p:cNvSpPr>
              <p:nvPr userDrawn="1"/>
            </p:nvSpPr>
            <p:spPr bwMode="ltGray">
              <a:xfrm rot="-1341953">
                <a:off x="1176" y="2752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7" name="Rectangle 71"/>
              <p:cNvSpPr>
                <a:spLocks noChangeArrowheads="1"/>
              </p:cNvSpPr>
              <p:nvPr userDrawn="1"/>
            </p:nvSpPr>
            <p:spPr bwMode="ltGray">
              <a:xfrm rot="-1341953">
                <a:off x="1184" y="277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8" name="Rectangle 72"/>
              <p:cNvSpPr>
                <a:spLocks noChangeArrowheads="1"/>
              </p:cNvSpPr>
              <p:nvPr userDrawn="1"/>
            </p:nvSpPr>
            <p:spPr bwMode="ltGray">
              <a:xfrm rot="-1341953">
                <a:off x="1194" y="279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89" name="Rectangle 73"/>
              <p:cNvSpPr>
                <a:spLocks noChangeArrowheads="1"/>
              </p:cNvSpPr>
              <p:nvPr userDrawn="1"/>
            </p:nvSpPr>
            <p:spPr bwMode="ltGray">
              <a:xfrm rot="-1928746">
                <a:off x="1101" y="262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0" name="Rectangle 74"/>
              <p:cNvSpPr>
                <a:spLocks noChangeArrowheads="1"/>
              </p:cNvSpPr>
              <p:nvPr userDrawn="1"/>
            </p:nvSpPr>
            <p:spPr bwMode="ltGray">
              <a:xfrm rot="-1844175">
                <a:off x="1114" y="2645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1" name="Rectangle 75"/>
              <p:cNvSpPr>
                <a:spLocks noChangeArrowheads="1"/>
              </p:cNvSpPr>
              <p:nvPr userDrawn="1"/>
            </p:nvSpPr>
            <p:spPr bwMode="ltGray">
              <a:xfrm rot="-1752383">
                <a:off x="1129" y="266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2" name="Rectangle 76"/>
              <p:cNvSpPr>
                <a:spLocks noChangeArrowheads="1"/>
              </p:cNvSpPr>
              <p:nvPr userDrawn="1"/>
            </p:nvSpPr>
            <p:spPr bwMode="ltGray">
              <a:xfrm rot="-1752383">
                <a:off x="1142" y="268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3" name="Rectangle 77"/>
              <p:cNvSpPr>
                <a:spLocks noChangeArrowheads="1"/>
              </p:cNvSpPr>
              <p:nvPr userDrawn="1"/>
            </p:nvSpPr>
            <p:spPr bwMode="ltGray">
              <a:xfrm rot="-2466736">
                <a:off x="1014" y="2538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4" name="Rectangle 78"/>
              <p:cNvSpPr>
                <a:spLocks noChangeArrowheads="1"/>
              </p:cNvSpPr>
              <p:nvPr userDrawn="1"/>
            </p:nvSpPr>
            <p:spPr bwMode="ltGray">
              <a:xfrm rot="-2466736">
                <a:off x="1035" y="255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5" name="Rectangle 79"/>
              <p:cNvSpPr>
                <a:spLocks noChangeArrowheads="1"/>
              </p:cNvSpPr>
              <p:nvPr userDrawn="1"/>
            </p:nvSpPr>
            <p:spPr bwMode="ltGray">
              <a:xfrm rot="-2466736">
                <a:off x="1050" y="2574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6" name="Rectangle 80"/>
              <p:cNvSpPr>
                <a:spLocks noChangeArrowheads="1"/>
              </p:cNvSpPr>
              <p:nvPr userDrawn="1"/>
            </p:nvSpPr>
            <p:spPr bwMode="ltGray">
              <a:xfrm rot="-2342866">
                <a:off x="1068" y="2590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7" name="Freeform 81"/>
              <p:cNvSpPr>
                <a:spLocks/>
              </p:cNvSpPr>
              <p:nvPr userDrawn="1"/>
            </p:nvSpPr>
            <p:spPr bwMode="ltGray">
              <a:xfrm>
                <a:off x="486" y="2563"/>
                <a:ext cx="180" cy="151"/>
              </a:xfrm>
              <a:custGeom>
                <a:avLst/>
                <a:gdLst>
                  <a:gd name="T0" fmla="*/ 0 w 180"/>
                  <a:gd name="T1" fmla="*/ 144 h 151"/>
                  <a:gd name="T2" fmla="*/ 28 w 180"/>
                  <a:gd name="T3" fmla="*/ 147 h 151"/>
                  <a:gd name="T4" fmla="*/ 64 w 180"/>
                  <a:gd name="T5" fmla="*/ 46 h 151"/>
                  <a:gd name="T6" fmla="*/ 94 w 180"/>
                  <a:gd name="T7" fmla="*/ 151 h 151"/>
                  <a:gd name="T8" fmla="*/ 129 w 180"/>
                  <a:gd name="T9" fmla="*/ 151 h 151"/>
                  <a:gd name="T10" fmla="*/ 180 w 180"/>
                  <a:gd name="T11" fmla="*/ 9 h 151"/>
                  <a:gd name="T12" fmla="*/ 148 w 180"/>
                  <a:gd name="T13" fmla="*/ 10 h 151"/>
                  <a:gd name="T14" fmla="*/ 112 w 180"/>
                  <a:gd name="T15" fmla="*/ 112 h 151"/>
                  <a:gd name="T16" fmla="*/ 79 w 180"/>
                  <a:gd name="T17" fmla="*/ 0 h 151"/>
                  <a:gd name="T18" fmla="*/ 48 w 180"/>
                  <a:gd name="T19" fmla="*/ 0 h 151"/>
                  <a:gd name="T20" fmla="*/ 0 w 180"/>
                  <a:gd name="T21" fmla="*/ 144 h 15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80" h="151">
                    <a:moveTo>
                      <a:pt x="0" y="144"/>
                    </a:moveTo>
                    <a:lnTo>
                      <a:pt x="28" y="147"/>
                    </a:lnTo>
                    <a:lnTo>
                      <a:pt x="64" y="46"/>
                    </a:lnTo>
                    <a:lnTo>
                      <a:pt x="94" y="151"/>
                    </a:lnTo>
                    <a:lnTo>
                      <a:pt x="129" y="151"/>
                    </a:lnTo>
                    <a:lnTo>
                      <a:pt x="180" y="9"/>
                    </a:lnTo>
                    <a:lnTo>
                      <a:pt x="148" y="10"/>
                    </a:lnTo>
                    <a:lnTo>
                      <a:pt x="112" y="112"/>
                    </a:lnTo>
                    <a:lnTo>
                      <a:pt x="79" y="0"/>
                    </a:lnTo>
                    <a:lnTo>
                      <a:pt x="48" y="0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98" name="Rectangle 82"/>
              <p:cNvSpPr>
                <a:spLocks noChangeArrowheads="1"/>
              </p:cNvSpPr>
              <p:nvPr userDrawn="1"/>
            </p:nvSpPr>
            <p:spPr bwMode="ltGray">
              <a:xfrm rot="6575641">
                <a:off x="-217" y="3138"/>
                <a:ext cx="122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99" name="Rectangle 83"/>
              <p:cNvSpPr>
                <a:spLocks noChangeArrowheads="1"/>
              </p:cNvSpPr>
              <p:nvPr userDrawn="1"/>
            </p:nvSpPr>
            <p:spPr bwMode="ltGray">
              <a:xfrm rot="238799">
                <a:off x="4" y="3146"/>
                <a:ext cx="103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0" name="Rectangle 84"/>
              <p:cNvSpPr>
                <a:spLocks noChangeArrowheads="1"/>
              </p:cNvSpPr>
              <p:nvPr userDrawn="1"/>
            </p:nvSpPr>
            <p:spPr bwMode="ltGray">
              <a:xfrm rot="-2957028">
                <a:off x="907" y="247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1" name="Rectangle 85"/>
              <p:cNvSpPr>
                <a:spLocks noChangeArrowheads="1"/>
              </p:cNvSpPr>
              <p:nvPr userDrawn="1"/>
            </p:nvSpPr>
            <p:spPr bwMode="ltGray">
              <a:xfrm rot="-2957028">
                <a:off x="930" y="2486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2" name="Rectangle 86"/>
              <p:cNvSpPr>
                <a:spLocks noChangeArrowheads="1"/>
              </p:cNvSpPr>
              <p:nvPr userDrawn="1"/>
            </p:nvSpPr>
            <p:spPr bwMode="ltGray">
              <a:xfrm rot="-2957028">
                <a:off x="954" y="2497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3" name="Rectangle 87"/>
              <p:cNvSpPr>
                <a:spLocks noChangeArrowheads="1"/>
              </p:cNvSpPr>
              <p:nvPr userDrawn="1"/>
            </p:nvSpPr>
            <p:spPr bwMode="ltGray">
              <a:xfrm rot="-2661033">
                <a:off x="974" y="2509"/>
                <a:ext cx="86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4" name="Rectangle 88"/>
              <p:cNvSpPr>
                <a:spLocks noChangeArrowheads="1"/>
              </p:cNvSpPr>
              <p:nvPr userDrawn="1"/>
            </p:nvSpPr>
            <p:spPr bwMode="ltGray">
              <a:xfrm rot="-3638503">
                <a:off x="788" y="242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5" name="Rectangle 89"/>
              <p:cNvSpPr>
                <a:spLocks noChangeArrowheads="1"/>
              </p:cNvSpPr>
              <p:nvPr userDrawn="1"/>
            </p:nvSpPr>
            <p:spPr bwMode="ltGray">
              <a:xfrm rot="-3638503">
                <a:off x="815" y="2434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6" name="Rectangle 90"/>
              <p:cNvSpPr>
                <a:spLocks noChangeArrowheads="1"/>
              </p:cNvSpPr>
              <p:nvPr userDrawn="1"/>
            </p:nvSpPr>
            <p:spPr bwMode="ltGray">
              <a:xfrm rot="-3514633">
                <a:off x="837" y="2440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7" name="Rectangle 91"/>
              <p:cNvSpPr>
                <a:spLocks noChangeArrowheads="1"/>
              </p:cNvSpPr>
              <p:nvPr userDrawn="1"/>
            </p:nvSpPr>
            <p:spPr bwMode="ltGray">
              <a:xfrm rot="-3220799">
                <a:off x="862" y="2452"/>
                <a:ext cx="8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8" name="Rectangle 92"/>
              <p:cNvSpPr>
                <a:spLocks noChangeArrowheads="1"/>
              </p:cNvSpPr>
              <p:nvPr userDrawn="1"/>
            </p:nvSpPr>
            <p:spPr bwMode="ltGray">
              <a:xfrm rot="-4338250">
                <a:off x="649" y="239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09" name="Rectangle 93"/>
              <p:cNvSpPr>
                <a:spLocks noChangeArrowheads="1"/>
              </p:cNvSpPr>
              <p:nvPr userDrawn="1"/>
            </p:nvSpPr>
            <p:spPr bwMode="ltGray">
              <a:xfrm rot="-4250359">
                <a:off x="677" y="240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0" name="Rectangle 94"/>
              <p:cNvSpPr>
                <a:spLocks noChangeArrowheads="1"/>
              </p:cNvSpPr>
              <p:nvPr userDrawn="1"/>
            </p:nvSpPr>
            <p:spPr bwMode="ltGray">
              <a:xfrm rot="-4250359">
                <a:off x="708" y="2406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1" name="Rectangle 95"/>
              <p:cNvSpPr>
                <a:spLocks noChangeArrowheads="1"/>
              </p:cNvSpPr>
              <p:nvPr userDrawn="1"/>
            </p:nvSpPr>
            <p:spPr bwMode="ltGray">
              <a:xfrm rot="-3989246">
                <a:off x="738" y="241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2" name="Rectangle 96"/>
              <p:cNvSpPr>
                <a:spLocks noChangeArrowheads="1"/>
              </p:cNvSpPr>
              <p:nvPr userDrawn="1"/>
            </p:nvSpPr>
            <p:spPr bwMode="ltGray">
              <a:xfrm rot="-4862215">
                <a:off x="503" y="239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3" name="Rectangle 97"/>
              <p:cNvSpPr>
                <a:spLocks noChangeArrowheads="1"/>
              </p:cNvSpPr>
              <p:nvPr userDrawn="1"/>
            </p:nvSpPr>
            <p:spPr bwMode="ltGray">
              <a:xfrm rot="-4673370">
                <a:off x="534" y="2392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4" name="Rectangle 98"/>
              <p:cNvSpPr>
                <a:spLocks noChangeArrowheads="1"/>
              </p:cNvSpPr>
              <p:nvPr userDrawn="1"/>
            </p:nvSpPr>
            <p:spPr bwMode="ltGray">
              <a:xfrm rot="-4646721">
                <a:off x="563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5" name="Rectangle 99"/>
              <p:cNvSpPr>
                <a:spLocks noChangeArrowheads="1"/>
              </p:cNvSpPr>
              <p:nvPr userDrawn="1"/>
            </p:nvSpPr>
            <p:spPr bwMode="ltGray">
              <a:xfrm rot="-4580623">
                <a:off x="595" y="2390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6" name="Rectangle 100"/>
              <p:cNvSpPr>
                <a:spLocks noChangeArrowheads="1"/>
              </p:cNvSpPr>
              <p:nvPr userDrawn="1"/>
            </p:nvSpPr>
            <p:spPr bwMode="ltGray">
              <a:xfrm rot="-5195129">
                <a:off x="355" y="241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7" name="Rectangle 101"/>
              <p:cNvSpPr>
                <a:spLocks noChangeArrowheads="1"/>
              </p:cNvSpPr>
              <p:nvPr userDrawn="1"/>
            </p:nvSpPr>
            <p:spPr bwMode="ltGray">
              <a:xfrm rot="-5360484">
                <a:off x="385" y="2408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8" name="Rectangle 102"/>
              <p:cNvSpPr>
                <a:spLocks noChangeArrowheads="1"/>
              </p:cNvSpPr>
              <p:nvPr userDrawn="1"/>
            </p:nvSpPr>
            <p:spPr bwMode="ltGray">
              <a:xfrm rot="-5288939">
                <a:off x="419" y="2404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19" name="Rectangle 103"/>
              <p:cNvSpPr>
                <a:spLocks noChangeArrowheads="1"/>
              </p:cNvSpPr>
              <p:nvPr userDrawn="1"/>
            </p:nvSpPr>
            <p:spPr bwMode="ltGray">
              <a:xfrm rot="-5164854">
                <a:off x="449" y="2400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0" name="Rectangle 104"/>
              <p:cNvSpPr>
                <a:spLocks noChangeArrowheads="1"/>
              </p:cNvSpPr>
              <p:nvPr userDrawn="1"/>
            </p:nvSpPr>
            <p:spPr bwMode="ltGray">
              <a:xfrm rot="-6132163">
                <a:off x="206" y="245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1" name="Rectangle 105"/>
              <p:cNvSpPr>
                <a:spLocks noChangeArrowheads="1"/>
              </p:cNvSpPr>
              <p:nvPr userDrawn="1"/>
            </p:nvSpPr>
            <p:spPr bwMode="ltGray">
              <a:xfrm rot="-6220433">
                <a:off x="237" y="24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2" name="Rectangle 106"/>
              <p:cNvSpPr>
                <a:spLocks noChangeArrowheads="1"/>
              </p:cNvSpPr>
              <p:nvPr userDrawn="1"/>
            </p:nvSpPr>
            <p:spPr bwMode="ltGray">
              <a:xfrm rot="-6110943">
                <a:off x="266" y="243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3" name="Rectangle 107"/>
              <p:cNvSpPr>
                <a:spLocks noChangeArrowheads="1"/>
              </p:cNvSpPr>
              <p:nvPr userDrawn="1"/>
            </p:nvSpPr>
            <p:spPr bwMode="ltGray">
              <a:xfrm rot="-5919570">
                <a:off x="293" y="2426"/>
                <a:ext cx="69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4" name="Rectangle 108"/>
              <p:cNvSpPr>
                <a:spLocks noChangeArrowheads="1"/>
              </p:cNvSpPr>
              <p:nvPr userDrawn="1"/>
            </p:nvSpPr>
            <p:spPr bwMode="ltGray">
              <a:xfrm rot="-7376291">
                <a:off x="6" y="254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5" name="Rectangle 109"/>
              <p:cNvSpPr>
                <a:spLocks noChangeArrowheads="1"/>
              </p:cNvSpPr>
              <p:nvPr userDrawn="1"/>
            </p:nvSpPr>
            <p:spPr bwMode="ltGray">
              <a:xfrm rot="-7168347">
                <a:off x="65" y="2516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6" name="Rectangle 110"/>
              <p:cNvSpPr>
                <a:spLocks noChangeArrowheads="1"/>
              </p:cNvSpPr>
              <p:nvPr userDrawn="1"/>
            </p:nvSpPr>
            <p:spPr bwMode="ltGray">
              <a:xfrm rot="-6802416">
                <a:off x="92" y="250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7" name="Rectangle 111"/>
              <p:cNvSpPr>
                <a:spLocks noChangeArrowheads="1"/>
              </p:cNvSpPr>
              <p:nvPr userDrawn="1"/>
            </p:nvSpPr>
            <p:spPr bwMode="ltGray">
              <a:xfrm rot="-6802416">
                <a:off x="119" y="2492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8" name="Rectangle 112"/>
              <p:cNvSpPr>
                <a:spLocks noChangeArrowheads="1"/>
              </p:cNvSpPr>
              <p:nvPr userDrawn="1"/>
            </p:nvSpPr>
            <p:spPr bwMode="ltGray">
              <a:xfrm rot="-6457704">
                <a:off x="150" y="2478"/>
                <a:ext cx="6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29" name="Rectangle 113"/>
              <p:cNvSpPr>
                <a:spLocks noChangeArrowheads="1"/>
              </p:cNvSpPr>
              <p:nvPr userDrawn="1"/>
            </p:nvSpPr>
            <p:spPr bwMode="ltGray">
              <a:xfrm rot="-1876771">
                <a:off x="0" y="3363"/>
                <a:ext cx="7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0" name="Rectangle 114"/>
              <p:cNvSpPr>
                <a:spLocks noChangeArrowheads="1"/>
              </p:cNvSpPr>
              <p:nvPr userDrawn="1"/>
            </p:nvSpPr>
            <p:spPr bwMode="ltGray">
              <a:xfrm rot="3283992">
                <a:off x="511" y="347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1" name="Rectangle 115"/>
              <p:cNvSpPr>
                <a:spLocks noChangeArrowheads="1"/>
              </p:cNvSpPr>
              <p:nvPr userDrawn="1"/>
            </p:nvSpPr>
            <p:spPr bwMode="ltGray">
              <a:xfrm rot="3283992">
                <a:off x="35" y="2798"/>
                <a:ext cx="24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2" name="Rectangle 116"/>
              <p:cNvSpPr>
                <a:spLocks noChangeArrowheads="1"/>
              </p:cNvSpPr>
              <p:nvPr userDrawn="1"/>
            </p:nvSpPr>
            <p:spPr bwMode="ltGray">
              <a:xfrm rot="-1876771">
                <a:off x="700" y="2851"/>
                <a:ext cx="31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3" name="Rectangle 117"/>
              <p:cNvSpPr>
                <a:spLocks noChangeArrowheads="1"/>
              </p:cNvSpPr>
              <p:nvPr userDrawn="1"/>
            </p:nvSpPr>
            <p:spPr bwMode="ltGray">
              <a:xfrm rot="5908516">
                <a:off x="200" y="3915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4" name="Rectangle 118"/>
              <p:cNvSpPr>
                <a:spLocks noChangeArrowheads="1"/>
              </p:cNvSpPr>
              <p:nvPr userDrawn="1"/>
            </p:nvSpPr>
            <p:spPr bwMode="ltGray">
              <a:xfrm rot="6683973">
                <a:off x="45" y="3915"/>
                <a:ext cx="144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5" name="Rectangle 119"/>
              <p:cNvSpPr>
                <a:spLocks noChangeArrowheads="1"/>
              </p:cNvSpPr>
              <p:nvPr userDrawn="1"/>
            </p:nvSpPr>
            <p:spPr bwMode="ltGray">
              <a:xfrm rot="5245609">
                <a:off x="361" y="389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6" name="Rectangle 120"/>
              <p:cNvSpPr>
                <a:spLocks noChangeArrowheads="1"/>
              </p:cNvSpPr>
              <p:nvPr userDrawn="1"/>
            </p:nvSpPr>
            <p:spPr bwMode="ltGray">
              <a:xfrm rot="4500520">
                <a:off x="522" y="3847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7" name="Rectangle 121"/>
              <p:cNvSpPr>
                <a:spLocks noChangeArrowheads="1"/>
              </p:cNvSpPr>
              <p:nvPr userDrawn="1"/>
            </p:nvSpPr>
            <p:spPr bwMode="ltGray">
              <a:xfrm rot="3805227">
                <a:off x="670" y="377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8" name="Rectangle 122"/>
              <p:cNvSpPr>
                <a:spLocks noChangeArrowheads="1"/>
              </p:cNvSpPr>
              <p:nvPr userDrawn="1"/>
            </p:nvSpPr>
            <p:spPr bwMode="ltGray">
              <a:xfrm rot="3060138">
                <a:off x="813" y="3688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39" name="Rectangle 123"/>
              <p:cNvSpPr>
                <a:spLocks noChangeArrowheads="1"/>
              </p:cNvSpPr>
              <p:nvPr userDrawn="1"/>
            </p:nvSpPr>
            <p:spPr bwMode="ltGray">
              <a:xfrm rot="2090281">
                <a:off x="938" y="3582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0" name="Rectangle 124"/>
              <p:cNvSpPr>
                <a:spLocks noChangeArrowheads="1"/>
              </p:cNvSpPr>
              <p:nvPr userDrawn="1"/>
            </p:nvSpPr>
            <p:spPr bwMode="ltGray">
              <a:xfrm rot="-7168347">
                <a:off x="-18" y="2506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1" name="Rectangle 125"/>
              <p:cNvSpPr>
                <a:spLocks noChangeArrowheads="1"/>
              </p:cNvSpPr>
              <p:nvPr userDrawn="1"/>
            </p:nvSpPr>
            <p:spPr bwMode="ltGray">
              <a:xfrm rot="-6406501">
                <a:off x="136" y="2433"/>
                <a:ext cx="132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2" name="Rectangle 126"/>
              <p:cNvSpPr>
                <a:spLocks noChangeArrowheads="1"/>
              </p:cNvSpPr>
              <p:nvPr userDrawn="1"/>
            </p:nvSpPr>
            <p:spPr bwMode="ltGray">
              <a:xfrm rot="-4970620">
                <a:off x="447" y="2364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3" name="Rectangle 127"/>
              <p:cNvSpPr>
                <a:spLocks noChangeArrowheads="1"/>
              </p:cNvSpPr>
              <p:nvPr userDrawn="1"/>
            </p:nvSpPr>
            <p:spPr bwMode="ltGray">
              <a:xfrm rot="-4298502">
                <a:off x="597" y="2360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4" name="Rectangle 128"/>
              <p:cNvSpPr>
                <a:spLocks noChangeArrowheads="1"/>
              </p:cNvSpPr>
              <p:nvPr userDrawn="1"/>
            </p:nvSpPr>
            <p:spPr bwMode="ltGray">
              <a:xfrm rot="-3676305">
                <a:off x="739" y="2386"/>
                <a:ext cx="155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5" name="Rectangle 129"/>
              <p:cNvSpPr>
                <a:spLocks noChangeArrowheads="1"/>
              </p:cNvSpPr>
              <p:nvPr userDrawn="1"/>
            </p:nvSpPr>
            <p:spPr bwMode="ltGray">
              <a:xfrm rot="-3188616">
                <a:off x="869" y="24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6" name="Rectangle 130"/>
              <p:cNvSpPr>
                <a:spLocks noChangeArrowheads="1"/>
              </p:cNvSpPr>
              <p:nvPr userDrawn="1"/>
            </p:nvSpPr>
            <p:spPr bwMode="ltGray">
              <a:xfrm rot="-2610246">
                <a:off x="984" y="2497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7" name="Rectangle 131"/>
              <p:cNvSpPr>
                <a:spLocks noChangeArrowheads="1"/>
              </p:cNvSpPr>
              <p:nvPr userDrawn="1"/>
            </p:nvSpPr>
            <p:spPr bwMode="ltGray">
              <a:xfrm rot="-2190008">
                <a:off x="1075" y="2585"/>
                <a:ext cx="173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8" name="Rectangle 132"/>
              <p:cNvSpPr>
                <a:spLocks noChangeArrowheads="1"/>
              </p:cNvSpPr>
              <p:nvPr userDrawn="1"/>
            </p:nvSpPr>
            <p:spPr bwMode="ltGray">
              <a:xfrm rot="-1728558">
                <a:off x="1147" y="2688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49" name="Rectangle 133"/>
              <p:cNvSpPr>
                <a:spLocks noChangeArrowheads="1"/>
              </p:cNvSpPr>
              <p:nvPr userDrawn="1"/>
            </p:nvSpPr>
            <p:spPr bwMode="ltGray">
              <a:xfrm rot="-1172118">
                <a:off x="1198" y="2805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0" name="Rectangle 134"/>
              <p:cNvSpPr>
                <a:spLocks noChangeArrowheads="1"/>
              </p:cNvSpPr>
              <p:nvPr userDrawn="1"/>
            </p:nvSpPr>
            <p:spPr bwMode="ltGray">
              <a:xfrm rot="-753845">
                <a:off x="1218" y="2930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1" name="Rectangle 135"/>
              <p:cNvSpPr>
                <a:spLocks noChangeArrowheads="1"/>
              </p:cNvSpPr>
              <p:nvPr userDrawn="1"/>
            </p:nvSpPr>
            <p:spPr bwMode="ltGray">
              <a:xfrm rot="-287823">
                <a:off x="1213" y="3066"/>
                <a:ext cx="167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2" name="Rectangle 136"/>
              <p:cNvSpPr>
                <a:spLocks noChangeArrowheads="1"/>
              </p:cNvSpPr>
              <p:nvPr userDrawn="1"/>
            </p:nvSpPr>
            <p:spPr bwMode="ltGray">
              <a:xfrm rot="696741">
                <a:off x="1126" y="3337"/>
                <a:ext cx="15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3" name="Rectangle 137"/>
              <p:cNvSpPr>
                <a:spLocks noChangeArrowheads="1"/>
              </p:cNvSpPr>
              <p:nvPr userDrawn="1"/>
            </p:nvSpPr>
            <p:spPr bwMode="ltGray">
              <a:xfrm rot="1529990">
                <a:off x="1041" y="3465"/>
                <a:ext cx="140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54" name="Freeform 138"/>
              <p:cNvSpPr>
                <a:spLocks/>
              </p:cNvSpPr>
              <p:nvPr userDrawn="1"/>
            </p:nvSpPr>
            <p:spPr bwMode="ltGray">
              <a:xfrm>
                <a:off x="850" y="3136"/>
                <a:ext cx="204" cy="120"/>
              </a:xfrm>
              <a:custGeom>
                <a:avLst/>
                <a:gdLst>
                  <a:gd name="T0" fmla="*/ 168 w 204"/>
                  <a:gd name="T1" fmla="*/ 120 h 120"/>
                  <a:gd name="T2" fmla="*/ 204 w 204"/>
                  <a:gd name="T3" fmla="*/ 12 h 120"/>
                  <a:gd name="T4" fmla="*/ 42 w 204"/>
                  <a:gd name="T5" fmla="*/ 0 h 120"/>
                  <a:gd name="T6" fmla="*/ 0 w 204"/>
                  <a:gd name="T7" fmla="*/ 108 h 120"/>
                  <a:gd name="T8" fmla="*/ 30 w 204"/>
                  <a:gd name="T9" fmla="*/ 114 h 120"/>
                  <a:gd name="T10" fmla="*/ 60 w 204"/>
                  <a:gd name="T11" fmla="*/ 30 h 120"/>
                  <a:gd name="T12" fmla="*/ 102 w 204"/>
                  <a:gd name="T13" fmla="*/ 36 h 120"/>
                  <a:gd name="T14" fmla="*/ 78 w 204"/>
                  <a:gd name="T15" fmla="*/ 108 h 120"/>
                  <a:gd name="T16" fmla="*/ 102 w 204"/>
                  <a:gd name="T17" fmla="*/ 108 h 120"/>
                  <a:gd name="T18" fmla="*/ 132 w 204"/>
                  <a:gd name="T19" fmla="*/ 36 h 120"/>
                  <a:gd name="T20" fmla="*/ 162 w 204"/>
                  <a:gd name="T21" fmla="*/ 36 h 120"/>
                  <a:gd name="T22" fmla="*/ 138 w 204"/>
                  <a:gd name="T23" fmla="*/ 114 h 120"/>
                  <a:gd name="T24" fmla="*/ 168 w 204"/>
                  <a:gd name="T25" fmla="*/ 120 h 12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04" h="120">
                    <a:moveTo>
                      <a:pt x="168" y="120"/>
                    </a:moveTo>
                    <a:lnTo>
                      <a:pt x="204" y="12"/>
                    </a:lnTo>
                    <a:lnTo>
                      <a:pt x="42" y="0"/>
                    </a:lnTo>
                    <a:lnTo>
                      <a:pt x="0" y="108"/>
                    </a:lnTo>
                    <a:lnTo>
                      <a:pt x="30" y="114"/>
                    </a:lnTo>
                    <a:lnTo>
                      <a:pt x="60" y="30"/>
                    </a:lnTo>
                    <a:lnTo>
                      <a:pt x="102" y="36"/>
                    </a:lnTo>
                    <a:lnTo>
                      <a:pt x="78" y="108"/>
                    </a:lnTo>
                    <a:lnTo>
                      <a:pt x="102" y="108"/>
                    </a:lnTo>
                    <a:lnTo>
                      <a:pt x="132" y="36"/>
                    </a:lnTo>
                    <a:lnTo>
                      <a:pt x="162" y="36"/>
                    </a:lnTo>
                    <a:lnTo>
                      <a:pt x="138" y="114"/>
                    </a:lnTo>
                    <a:lnTo>
                      <a:pt x="168" y="12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5" name="Freeform 139"/>
              <p:cNvSpPr>
                <a:spLocks/>
              </p:cNvSpPr>
              <p:nvPr userDrawn="1"/>
            </p:nvSpPr>
            <p:spPr bwMode="ltGray">
              <a:xfrm>
                <a:off x="19" y="2722"/>
                <a:ext cx="90" cy="78"/>
              </a:xfrm>
              <a:custGeom>
                <a:avLst/>
                <a:gdLst>
                  <a:gd name="T0" fmla="*/ 66 w 90"/>
                  <a:gd name="T1" fmla="*/ 36 h 78"/>
                  <a:gd name="T2" fmla="*/ 66 w 90"/>
                  <a:gd name="T3" fmla="*/ 36 h 78"/>
                  <a:gd name="T4" fmla="*/ 18 w 90"/>
                  <a:gd name="T5" fmla="*/ 24 h 78"/>
                  <a:gd name="T6" fmla="*/ 0 w 90"/>
                  <a:gd name="T7" fmla="*/ 30 h 78"/>
                  <a:gd name="T8" fmla="*/ 36 w 90"/>
                  <a:gd name="T9" fmla="*/ 78 h 78"/>
                  <a:gd name="T10" fmla="*/ 48 w 90"/>
                  <a:gd name="T11" fmla="*/ 72 h 78"/>
                  <a:gd name="T12" fmla="*/ 24 w 90"/>
                  <a:gd name="T13" fmla="*/ 36 h 78"/>
                  <a:gd name="T14" fmla="*/ 24 w 90"/>
                  <a:gd name="T15" fmla="*/ 36 h 78"/>
                  <a:gd name="T16" fmla="*/ 72 w 90"/>
                  <a:gd name="T17" fmla="*/ 54 h 78"/>
                  <a:gd name="T18" fmla="*/ 90 w 90"/>
                  <a:gd name="T19" fmla="*/ 42 h 78"/>
                  <a:gd name="T20" fmla="*/ 54 w 90"/>
                  <a:gd name="T21" fmla="*/ 0 h 78"/>
                  <a:gd name="T22" fmla="*/ 42 w 90"/>
                  <a:gd name="T23" fmla="*/ 6 h 78"/>
                  <a:gd name="T24" fmla="*/ 66 w 90"/>
                  <a:gd name="T25" fmla="*/ 36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8">
                    <a:moveTo>
                      <a:pt x="66" y="36"/>
                    </a:moveTo>
                    <a:lnTo>
                      <a:pt x="66" y="36"/>
                    </a:lnTo>
                    <a:lnTo>
                      <a:pt x="18" y="24"/>
                    </a:lnTo>
                    <a:lnTo>
                      <a:pt x="0" y="30"/>
                    </a:lnTo>
                    <a:lnTo>
                      <a:pt x="36" y="78"/>
                    </a:lnTo>
                    <a:lnTo>
                      <a:pt x="48" y="72"/>
                    </a:lnTo>
                    <a:lnTo>
                      <a:pt x="24" y="36"/>
                    </a:lnTo>
                    <a:lnTo>
                      <a:pt x="72" y="54"/>
                    </a:lnTo>
                    <a:lnTo>
                      <a:pt x="90" y="42"/>
                    </a:lnTo>
                    <a:lnTo>
                      <a:pt x="54" y="0"/>
                    </a:lnTo>
                    <a:lnTo>
                      <a:pt x="42" y="6"/>
                    </a:lnTo>
                    <a:lnTo>
                      <a:pt x="6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6" name="Freeform 140"/>
              <p:cNvSpPr>
                <a:spLocks/>
              </p:cNvSpPr>
              <p:nvPr userDrawn="1"/>
            </p:nvSpPr>
            <p:spPr bwMode="ltGray">
              <a:xfrm>
                <a:off x="97" y="2651"/>
                <a:ext cx="101" cy="89"/>
              </a:xfrm>
              <a:custGeom>
                <a:avLst/>
                <a:gdLst>
                  <a:gd name="T0" fmla="*/ 54 w 101"/>
                  <a:gd name="T1" fmla="*/ 89 h 89"/>
                  <a:gd name="T2" fmla="*/ 65 w 101"/>
                  <a:gd name="T3" fmla="*/ 83 h 89"/>
                  <a:gd name="T4" fmla="*/ 48 w 101"/>
                  <a:gd name="T5" fmla="*/ 35 h 89"/>
                  <a:gd name="T6" fmla="*/ 89 w 101"/>
                  <a:gd name="T7" fmla="*/ 65 h 89"/>
                  <a:gd name="T8" fmla="*/ 101 w 101"/>
                  <a:gd name="T9" fmla="*/ 59 h 89"/>
                  <a:gd name="T10" fmla="*/ 83 w 101"/>
                  <a:gd name="T11" fmla="*/ 0 h 89"/>
                  <a:gd name="T12" fmla="*/ 71 w 101"/>
                  <a:gd name="T13" fmla="*/ 12 h 89"/>
                  <a:gd name="T14" fmla="*/ 83 w 101"/>
                  <a:gd name="T15" fmla="*/ 41 h 89"/>
                  <a:gd name="T16" fmla="*/ 48 w 101"/>
                  <a:gd name="T17" fmla="*/ 23 h 89"/>
                  <a:gd name="T18" fmla="*/ 36 w 101"/>
                  <a:gd name="T19" fmla="*/ 29 h 89"/>
                  <a:gd name="T20" fmla="*/ 45 w 101"/>
                  <a:gd name="T21" fmla="*/ 68 h 89"/>
                  <a:gd name="T22" fmla="*/ 18 w 101"/>
                  <a:gd name="T23" fmla="*/ 41 h 89"/>
                  <a:gd name="T24" fmla="*/ 0 w 101"/>
                  <a:gd name="T25" fmla="*/ 53 h 89"/>
                  <a:gd name="T26" fmla="*/ 54 w 101"/>
                  <a:gd name="T27" fmla="*/ 89 h 89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101" h="89">
                    <a:moveTo>
                      <a:pt x="54" y="89"/>
                    </a:moveTo>
                    <a:lnTo>
                      <a:pt x="65" y="83"/>
                    </a:lnTo>
                    <a:lnTo>
                      <a:pt x="48" y="35"/>
                    </a:lnTo>
                    <a:lnTo>
                      <a:pt x="89" y="65"/>
                    </a:lnTo>
                    <a:lnTo>
                      <a:pt x="101" y="59"/>
                    </a:lnTo>
                    <a:lnTo>
                      <a:pt x="83" y="0"/>
                    </a:lnTo>
                    <a:lnTo>
                      <a:pt x="71" y="12"/>
                    </a:lnTo>
                    <a:lnTo>
                      <a:pt x="83" y="41"/>
                    </a:lnTo>
                    <a:lnTo>
                      <a:pt x="48" y="23"/>
                    </a:lnTo>
                    <a:lnTo>
                      <a:pt x="36" y="29"/>
                    </a:lnTo>
                    <a:lnTo>
                      <a:pt x="45" y="68"/>
                    </a:lnTo>
                    <a:lnTo>
                      <a:pt x="18" y="41"/>
                    </a:lnTo>
                    <a:lnTo>
                      <a:pt x="0" y="53"/>
                    </a:lnTo>
                    <a:lnTo>
                      <a:pt x="54" y="89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7" name="Freeform 141"/>
              <p:cNvSpPr>
                <a:spLocks/>
              </p:cNvSpPr>
              <p:nvPr userDrawn="1"/>
            </p:nvSpPr>
            <p:spPr bwMode="ltGray">
              <a:xfrm>
                <a:off x="677" y="3502"/>
                <a:ext cx="83" cy="78"/>
              </a:xfrm>
              <a:custGeom>
                <a:avLst/>
                <a:gdLst>
                  <a:gd name="T0" fmla="*/ 36 w 83"/>
                  <a:gd name="T1" fmla="*/ 78 h 78"/>
                  <a:gd name="T2" fmla="*/ 83 w 83"/>
                  <a:gd name="T3" fmla="*/ 48 h 78"/>
                  <a:gd name="T4" fmla="*/ 54 w 83"/>
                  <a:gd name="T5" fmla="*/ 0 h 78"/>
                  <a:gd name="T6" fmla="*/ 0 w 83"/>
                  <a:gd name="T7" fmla="*/ 30 h 78"/>
                  <a:gd name="T8" fmla="*/ 6 w 83"/>
                  <a:gd name="T9" fmla="*/ 36 h 78"/>
                  <a:gd name="T10" fmla="*/ 42 w 83"/>
                  <a:gd name="T11" fmla="*/ 18 h 78"/>
                  <a:gd name="T12" fmla="*/ 54 w 83"/>
                  <a:gd name="T13" fmla="*/ 30 h 78"/>
                  <a:gd name="T14" fmla="*/ 24 w 83"/>
                  <a:gd name="T15" fmla="*/ 48 h 78"/>
                  <a:gd name="T16" fmla="*/ 30 w 83"/>
                  <a:gd name="T17" fmla="*/ 54 h 78"/>
                  <a:gd name="T18" fmla="*/ 60 w 83"/>
                  <a:gd name="T19" fmla="*/ 36 h 78"/>
                  <a:gd name="T20" fmla="*/ 66 w 83"/>
                  <a:gd name="T21" fmla="*/ 48 h 78"/>
                  <a:gd name="T22" fmla="*/ 30 w 83"/>
                  <a:gd name="T23" fmla="*/ 66 h 78"/>
                  <a:gd name="T24" fmla="*/ 36 w 83"/>
                  <a:gd name="T25" fmla="*/ 78 h 7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83" h="78">
                    <a:moveTo>
                      <a:pt x="36" y="78"/>
                    </a:moveTo>
                    <a:lnTo>
                      <a:pt x="83" y="48"/>
                    </a:lnTo>
                    <a:lnTo>
                      <a:pt x="54" y="0"/>
                    </a:lnTo>
                    <a:lnTo>
                      <a:pt x="0" y="30"/>
                    </a:lnTo>
                    <a:lnTo>
                      <a:pt x="6" y="36"/>
                    </a:lnTo>
                    <a:lnTo>
                      <a:pt x="42" y="18"/>
                    </a:lnTo>
                    <a:lnTo>
                      <a:pt x="54" y="30"/>
                    </a:lnTo>
                    <a:lnTo>
                      <a:pt x="24" y="48"/>
                    </a:lnTo>
                    <a:lnTo>
                      <a:pt x="30" y="54"/>
                    </a:lnTo>
                    <a:lnTo>
                      <a:pt x="60" y="36"/>
                    </a:lnTo>
                    <a:lnTo>
                      <a:pt x="66" y="48"/>
                    </a:lnTo>
                    <a:lnTo>
                      <a:pt x="30" y="66"/>
                    </a:lnTo>
                    <a:lnTo>
                      <a:pt x="36" y="7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8" name="Freeform 142"/>
              <p:cNvSpPr>
                <a:spLocks/>
              </p:cNvSpPr>
              <p:nvPr userDrawn="1"/>
            </p:nvSpPr>
            <p:spPr bwMode="ltGray">
              <a:xfrm>
                <a:off x="940" y="2782"/>
                <a:ext cx="90" cy="72"/>
              </a:xfrm>
              <a:custGeom>
                <a:avLst/>
                <a:gdLst>
                  <a:gd name="T0" fmla="*/ 90 w 90"/>
                  <a:gd name="T1" fmla="*/ 30 h 72"/>
                  <a:gd name="T2" fmla="*/ 66 w 90"/>
                  <a:gd name="T3" fmla="*/ 0 h 72"/>
                  <a:gd name="T4" fmla="*/ 0 w 90"/>
                  <a:gd name="T5" fmla="*/ 36 h 72"/>
                  <a:gd name="T6" fmla="*/ 24 w 90"/>
                  <a:gd name="T7" fmla="*/ 72 h 72"/>
                  <a:gd name="T8" fmla="*/ 36 w 90"/>
                  <a:gd name="T9" fmla="*/ 66 h 72"/>
                  <a:gd name="T10" fmla="*/ 18 w 90"/>
                  <a:gd name="T11" fmla="*/ 42 h 72"/>
                  <a:gd name="T12" fmla="*/ 36 w 90"/>
                  <a:gd name="T13" fmla="*/ 30 h 72"/>
                  <a:gd name="T14" fmla="*/ 54 w 90"/>
                  <a:gd name="T15" fmla="*/ 54 h 72"/>
                  <a:gd name="T16" fmla="*/ 60 w 90"/>
                  <a:gd name="T17" fmla="*/ 48 h 72"/>
                  <a:gd name="T18" fmla="*/ 48 w 90"/>
                  <a:gd name="T19" fmla="*/ 24 h 72"/>
                  <a:gd name="T20" fmla="*/ 60 w 90"/>
                  <a:gd name="T21" fmla="*/ 12 h 72"/>
                  <a:gd name="T22" fmla="*/ 78 w 90"/>
                  <a:gd name="T23" fmla="*/ 42 h 72"/>
                  <a:gd name="T24" fmla="*/ 90 w 90"/>
                  <a:gd name="T25" fmla="*/ 30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72">
                    <a:moveTo>
                      <a:pt x="90" y="30"/>
                    </a:moveTo>
                    <a:lnTo>
                      <a:pt x="66" y="0"/>
                    </a:lnTo>
                    <a:lnTo>
                      <a:pt x="0" y="36"/>
                    </a:lnTo>
                    <a:lnTo>
                      <a:pt x="24" y="72"/>
                    </a:lnTo>
                    <a:lnTo>
                      <a:pt x="36" y="66"/>
                    </a:lnTo>
                    <a:lnTo>
                      <a:pt x="18" y="42"/>
                    </a:lnTo>
                    <a:lnTo>
                      <a:pt x="36" y="30"/>
                    </a:lnTo>
                    <a:lnTo>
                      <a:pt x="54" y="54"/>
                    </a:lnTo>
                    <a:lnTo>
                      <a:pt x="60" y="48"/>
                    </a:lnTo>
                    <a:lnTo>
                      <a:pt x="48" y="24"/>
                    </a:lnTo>
                    <a:lnTo>
                      <a:pt x="60" y="12"/>
                    </a:lnTo>
                    <a:lnTo>
                      <a:pt x="78" y="42"/>
                    </a:lnTo>
                    <a:lnTo>
                      <a:pt x="90" y="3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59" name="Freeform 143"/>
              <p:cNvSpPr>
                <a:spLocks/>
              </p:cNvSpPr>
              <p:nvPr userDrawn="1"/>
            </p:nvSpPr>
            <p:spPr bwMode="ltGray">
              <a:xfrm>
                <a:off x="898" y="2716"/>
                <a:ext cx="90" cy="84"/>
              </a:xfrm>
              <a:custGeom>
                <a:avLst/>
                <a:gdLst>
                  <a:gd name="T0" fmla="*/ 42 w 90"/>
                  <a:gd name="T1" fmla="*/ 60 h 84"/>
                  <a:gd name="T2" fmla="*/ 42 w 90"/>
                  <a:gd name="T3" fmla="*/ 60 h 84"/>
                  <a:gd name="T4" fmla="*/ 72 w 90"/>
                  <a:gd name="T5" fmla="*/ 12 h 84"/>
                  <a:gd name="T6" fmla="*/ 66 w 90"/>
                  <a:gd name="T7" fmla="*/ 0 h 84"/>
                  <a:gd name="T8" fmla="*/ 0 w 90"/>
                  <a:gd name="T9" fmla="*/ 42 h 84"/>
                  <a:gd name="T10" fmla="*/ 6 w 90"/>
                  <a:gd name="T11" fmla="*/ 54 h 84"/>
                  <a:gd name="T12" fmla="*/ 54 w 90"/>
                  <a:gd name="T13" fmla="*/ 24 h 84"/>
                  <a:gd name="T14" fmla="*/ 54 w 90"/>
                  <a:gd name="T15" fmla="*/ 24 h 84"/>
                  <a:gd name="T16" fmla="*/ 18 w 90"/>
                  <a:gd name="T17" fmla="*/ 72 h 84"/>
                  <a:gd name="T18" fmla="*/ 24 w 90"/>
                  <a:gd name="T19" fmla="*/ 84 h 84"/>
                  <a:gd name="T20" fmla="*/ 90 w 90"/>
                  <a:gd name="T21" fmla="*/ 42 h 84"/>
                  <a:gd name="T22" fmla="*/ 84 w 90"/>
                  <a:gd name="T23" fmla="*/ 30 h 84"/>
                  <a:gd name="T24" fmla="*/ 42 w 90"/>
                  <a:gd name="T25" fmla="*/ 60 h 8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90" h="84">
                    <a:moveTo>
                      <a:pt x="42" y="60"/>
                    </a:moveTo>
                    <a:lnTo>
                      <a:pt x="42" y="60"/>
                    </a:lnTo>
                    <a:lnTo>
                      <a:pt x="72" y="12"/>
                    </a:lnTo>
                    <a:lnTo>
                      <a:pt x="66" y="0"/>
                    </a:lnTo>
                    <a:lnTo>
                      <a:pt x="0" y="42"/>
                    </a:lnTo>
                    <a:lnTo>
                      <a:pt x="6" y="54"/>
                    </a:lnTo>
                    <a:lnTo>
                      <a:pt x="54" y="24"/>
                    </a:lnTo>
                    <a:lnTo>
                      <a:pt x="18" y="72"/>
                    </a:lnTo>
                    <a:lnTo>
                      <a:pt x="24" y="84"/>
                    </a:lnTo>
                    <a:lnTo>
                      <a:pt x="90" y="42"/>
                    </a:lnTo>
                    <a:lnTo>
                      <a:pt x="84" y="30"/>
                    </a:lnTo>
                    <a:lnTo>
                      <a:pt x="42" y="6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0" name="Freeform 144"/>
              <p:cNvSpPr>
                <a:spLocks/>
              </p:cNvSpPr>
              <p:nvPr userDrawn="1"/>
            </p:nvSpPr>
            <p:spPr bwMode="ltGray">
              <a:xfrm>
                <a:off x="7" y="3837"/>
                <a:ext cx="6" cy="12"/>
              </a:xfrm>
              <a:custGeom>
                <a:avLst/>
                <a:gdLst>
                  <a:gd name="T0" fmla="*/ 6 w 6"/>
                  <a:gd name="T1" fmla="*/ 0 h 12"/>
                  <a:gd name="T2" fmla="*/ 6 w 6"/>
                  <a:gd name="T3" fmla="*/ 0 h 12"/>
                  <a:gd name="T4" fmla="*/ 0 w 6"/>
                  <a:gd name="T5" fmla="*/ 0 h 12"/>
                  <a:gd name="T6" fmla="*/ 0 w 6"/>
                  <a:gd name="T7" fmla="*/ 0 h 12"/>
                  <a:gd name="T8" fmla="*/ 0 w 6"/>
                  <a:gd name="T9" fmla="*/ 12 h 12"/>
                  <a:gd name="T10" fmla="*/ 6 w 6"/>
                  <a:gd name="T11" fmla="*/ 0 h 12"/>
                  <a:gd name="T12" fmla="*/ 6 w 6"/>
                  <a:gd name="T13" fmla="*/ 0 h 1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" h="12">
                    <a:moveTo>
                      <a:pt x="6" y="0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1" name="Freeform 145"/>
              <p:cNvSpPr>
                <a:spLocks/>
              </p:cNvSpPr>
              <p:nvPr userDrawn="1"/>
            </p:nvSpPr>
            <p:spPr bwMode="ltGray">
              <a:xfrm>
                <a:off x="7" y="2555"/>
                <a:ext cx="30" cy="48"/>
              </a:xfrm>
              <a:custGeom>
                <a:avLst/>
                <a:gdLst>
                  <a:gd name="T0" fmla="*/ 18 w 30"/>
                  <a:gd name="T1" fmla="*/ 48 h 48"/>
                  <a:gd name="T2" fmla="*/ 18 w 30"/>
                  <a:gd name="T3" fmla="*/ 48 h 48"/>
                  <a:gd name="T4" fmla="*/ 30 w 30"/>
                  <a:gd name="T5" fmla="*/ 42 h 48"/>
                  <a:gd name="T6" fmla="*/ 0 w 30"/>
                  <a:gd name="T7" fmla="*/ 0 h 48"/>
                  <a:gd name="T8" fmla="*/ 0 w 30"/>
                  <a:gd name="T9" fmla="*/ 24 h 48"/>
                  <a:gd name="T10" fmla="*/ 18 w 30"/>
                  <a:gd name="T11" fmla="*/ 48 h 48"/>
                  <a:gd name="T12" fmla="*/ 18 w 30"/>
                  <a:gd name="T13" fmla="*/ 48 h 4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0" h="48">
                    <a:moveTo>
                      <a:pt x="18" y="48"/>
                    </a:moveTo>
                    <a:lnTo>
                      <a:pt x="18" y="48"/>
                    </a:lnTo>
                    <a:lnTo>
                      <a:pt x="30" y="42"/>
                    </a:lnTo>
                    <a:lnTo>
                      <a:pt x="0" y="0"/>
                    </a:lnTo>
                    <a:lnTo>
                      <a:pt x="0" y="24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2" name="Freeform 146"/>
              <p:cNvSpPr>
                <a:spLocks/>
              </p:cNvSpPr>
              <p:nvPr userDrawn="1"/>
            </p:nvSpPr>
            <p:spPr bwMode="ltGray">
              <a:xfrm>
                <a:off x="7" y="3843"/>
                <a:ext cx="36" cy="66"/>
              </a:xfrm>
              <a:custGeom>
                <a:avLst/>
                <a:gdLst>
                  <a:gd name="T0" fmla="*/ 36 w 36"/>
                  <a:gd name="T1" fmla="*/ 0 h 66"/>
                  <a:gd name="T2" fmla="*/ 24 w 36"/>
                  <a:gd name="T3" fmla="*/ 0 h 66"/>
                  <a:gd name="T4" fmla="*/ 24 w 36"/>
                  <a:gd name="T5" fmla="*/ 0 h 66"/>
                  <a:gd name="T6" fmla="*/ 0 w 36"/>
                  <a:gd name="T7" fmla="*/ 36 h 66"/>
                  <a:gd name="T8" fmla="*/ 0 w 36"/>
                  <a:gd name="T9" fmla="*/ 66 h 66"/>
                  <a:gd name="T10" fmla="*/ 36 w 36"/>
                  <a:gd name="T11" fmla="*/ 0 h 66"/>
                  <a:gd name="T12" fmla="*/ 36 w 36"/>
                  <a:gd name="T13" fmla="*/ 0 h 6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36" h="66">
                    <a:moveTo>
                      <a:pt x="36" y="0"/>
                    </a:moveTo>
                    <a:lnTo>
                      <a:pt x="24" y="0"/>
                    </a:lnTo>
                    <a:lnTo>
                      <a:pt x="0" y="36"/>
                    </a:lnTo>
                    <a:lnTo>
                      <a:pt x="0" y="6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3" name="Rectangle 147"/>
              <p:cNvSpPr>
                <a:spLocks noChangeArrowheads="1"/>
              </p:cNvSpPr>
              <p:nvPr userDrawn="1"/>
            </p:nvSpPr>
            <p:spPr bwMode="ltGray">
              <a:xfrm rot="244926">
                <a:off x="1177" y="3201"/>
                <a:ext cx="161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64" name="Rectangle 148"/>
              <p:cNvSpPr>
                <a:spLocks noChangeArrowheads="1"/>
              </p:cNvSpPr>
              <p:nvPr userDrawn="1"/>
            </p:nvSpPr>
            <p:spPr bwMode="ltGray">
              <a:xfrm rot="-5598588">
                <a:off x="290" y="2386"/>
                <a:ext cx="138" cy="1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Tahoma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Tahoma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165" name="Freeform 149"/>
              <p:cNvSpPr>
                <a:spLocks/>
              </p:cNvSpPr>
              <p:nvPr userDrawn="1"/>
            </p:nvSpPr>
            <p:spPr bwMode="ltGray">
              <a:xfrm>
                <a:off x="139" y="3573"/>
                <a:ext cx="144" cy="154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9" y="61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66" name="Freeform 150"/>
              <p:cNvSpPr>
                <a:spLocks/>
              </p:cNvSpPr>
              <p:nvPr userDrawn="1"/>
            </p:nvSpPr>
            <p:spPr bwMode="ltGray">
              <a:xfrm rot="-2857037">
                <a:off x="619" y="3550"/>
                <a:ext cx="68" cy="69"/>
              </a:xfrm>
              <a:custGeom>
                <a:avLst/>
                <a:gdLst>
                  <a:gd name="T0" fmla="*/ 0 w 144"/>
                  <a:gd name="T1" fmla="*/ 102 h 154"/>
                  <a:gd name="T2" fmla="*/ 59 w 144"/>
                  <a:gd name="T3" fmla="*/ 154 h 154"/>
                  <a:gd name="T4" fmla="*/ 117 w 144"/>
                  <a:gd name="T5" fmla="*/ 120 h 154"/>
                  <a:gd name="T6" fmla="*/ 62 w 144"/>
                  <a:gd name="T7" fmla="*/ 55 h 154"/>
                  <a:gd name="T8" fmla="*/ 104 w 144"/>
                  <a:gd name="T9" fmla="*/ 34 h 154"/>
                  <a:gd name="T10" fmla="*/ 117 w 144"/>
                  <a:gd name="T11" fmla="*/ 53 h 154"/>
                  <a:gd name="T12" fmla="*/ 141 w 144"/>
                  <a:gd name="T13" fmla="*/ 47 h 154"/>
                  <a:gd name="T14" fmla="*/ 97 w 144"/>
                  <a:gd name="T15" fmla="*/ 2 h 154"/>
                  <a:gd name="T16" fmla="*/ 36 w 144"/>
                  <a:gd name="T17" fmla="*/ 33 h 154"/>
                  <a:gd name="T18" fmla="*/ 90 w 144"/>
                  <a:gd name="T19" fmla="*/ 107 h 154"/>
                  <a:gd name="T20" fmla="*/ 28 w 144"/>
                  <a:gd name="T21" fmla="*/ 101 h 154"/>
                  <a:gd name="T22" fmla="*/ 0 w 144"/>
                  <a:gd name="T23" fmla="*/ 102 h 15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44" h="154">
                    <a:moveTo>
                      <a:pt x="0" y="102"/>
                    </a:moveTo>
                    <a:cubicBezTo>
                      <a:pt x="6" y="140"/>
                      <a:pt x="25" y="154"/>
                      <a:pt x="59" y="154"/>
                    </a:cubicBezTo>
                    <a:cubicBezTo>
                      <a:pt x="111" y="152"/>
                      <a:pt x="106" y="130"/>
                      <a:pt x="117" y="120"/>
                    </a:cubicBezTo>
                    <a:cubicBezTo>
                      <a:pt x="113" y="47"/>
                      <a:pt x="84" y="84"/>
                      <a:pt x="62" y="55"/>
                    </a:cubicBezTo>
                    <a:cubicBezTo>
                      <a:pt x="59" y="42"/>
                      <a:pt x="78" y="11"/>
                      <a:pt x="104" y="34"/>
                    </a:cubicBezTo>
                    <a:cubicBezTo>
                      <a:pt x="108" y="41"/>
                      <a:pt x="111" y="51"/>
                      <a:pt x="117" y="53"/>
                    </a:cubicBezTo>
                    <a:cubicBezTo>
                      <a:pt x="123" y="55"/>
                      <a:pt x="144" y="55"/>
                      <a:pt x="141" y="47"/>
                    </a:cubicBezTo>
                    <a:cubicBezTo>
                      <a:pt x="138" y="39"/>
                      <a:pt x="126" y="5"/>
                      <a:pt x="97" y="2"/>
                    </a:cubicBezTo>
                    <a:cubicBezTo>
                      <a:pt x="77" y="0"/>
                      <a:pt x="48" y="0"/>
                      <a:pt x="36" y="33"/>
                    </a:cubicBezTo>
                    <a:cubicBezTo>
                      <a:pt x="15" y="89"/>
                      <a:pt x="83" y="79"/>
                      <a:pt x="90" y="107"/>
                    </a:cubicBezTo>
                    <a:cubicBezTo>
                      <a:pt x="96" y="130"/>
                      <a:pt x="34" y="147"/>
                      <a:pt x="28" y="101"/>
                    </a:cubicBezTo>
                    <a:cubicBezTo>
                      <a:pt x="12" y="104"/>
                      <a:pt x="15" y="98"/>
                      <a:pt x="0" y="102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44183" name="Freeform 151"/>
              <p:cNvSpPr>
                <a:spLocks/>
              </p:cNvSpPr>
              <p:nvPr userDrawn="1"/>
            </p:nvSpPr>
            <p:spPr bwMode="ltGray">
              <a:xfrm>
                <a:off x="235" y="2503"/>
                <a:ext cx="348" cy="127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7" y="582"/>
                  </a:cxn>
                  <a:cxn ang="0">
                    <a:pos x="348" y="1272"/>
                  </a:cxn>
                  <a:cxn ang="0">
                    <a:pos x="54" y="676"/>
                  </a:cxn>
                  <a:cxn ang="0">
                    <a:pos x="0" y="0"/>
                  </a:cxn>
                </a:cxnLst>
                <a:rect l="0" t="0" r="r" b="b"/>
                <a:pathLst>
                  <a:path w="348" h="1272">
                    <a:moveTo>
                      <a:pt x="0" y="0"/>
                    </a:moveTo>
                    <a:lnTo>
                      <a:pt x="287" y="582"/>
                    </a:lnTo>
                    <a:lnTo>
                      <a:pt x="348" y="1272"/>
                    </a:lnTo>
                    <a:lnTo>
                      <a:pt x="54" y="67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96863"/>
                      <a:invGamma/>
                    </a:schemeClr>
                  </a:gs>
                </a:gsLst>
                <a:lin ang="18900000" scaled="1"/>
              </a:gradFill>
              <a:ln w="9525" cap="flat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Tahoma" charset="0"/>
                </a:endParaRPr>
              </a:p>
            </p:txBody>
          </p:sp>
          <p:sp>
            <p:nvSpPr>
              <p:cNvPr id="44184" name="Oval 152"/>
              <p:cNvSpPr>
                <a:spLocks noChangeArrowheads="1"/>
              </p:cNvSpPr>
              <p:nvPr userDrawn="1"/>
            </p:nvSpPr>
            <p:spPr bwMode="ltGray">
              <a:xfrm rot="-1684349">
                <a:off x="296" y="3047"/>
                <a:ext cx="221" cy="174"/>
              </a:xfrm>
              <a:prstGeom prst="ellipse">
                <a:avLst/>
              </a:prstGeom>
              <a:gradFill rotWithShape="0">
                <a:gsLst>
                  <a:gs pos="0">
                    <a:schemeClr val="bg2">
                      <a:gamma/>
                      <a:shade val="90980"/>
                      <a:invGamma/>
                    </a:schemeClr>
                  </a:gs>
                  <a:gs pos="50000">
                    <a:schemeClr val="bg2"/>
                  </a:gs>
                  <a:gs pos="100000">
                    <a:schemeClr val="bg2">
                      <a:gamma/>
                      <a:shade val="90980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1" hangingPunct="1">
                  <a:defRPr/>
                </a:pPr>
                <a:endParaRPr lang="ru-RU" dirty="0">
                  <a:latin typeface="Tahoma" charset="0"/>
                </a:endParaRPr>
              </a:p>
            </p:txBody>
          </p:sp>
        </p:grpSp>
      </p:grpSp>
      <p:sp>
        <p:nvSpPr>
          <p:cNvPr id="44185" name="Rectangle 15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407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4186" name="Rectangle 15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1625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fld id="{55D56817-AAFF-4318-90BA-15242B0375B4}" type="datetimeFigureOut">
              <a:rPr lang="ru-RU"/>
              <a:pPr>
                <a:defRPr/>
              </a:pPr>
              <a:t>14.12.2021</a:t>
            </a:fld>
            <a:endParaRPr lang="ru-RU" dirty="0"/>
          </a:p>
        </p:txBody>
      </p:sp>
      <p:sp>
        <p:nvSpPr>
          <p:cNvPr id="44187" name="Rectangle 15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4188" name="Rectangle 15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91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fld id="{9B698275-D432-480D-8403-36504AEB6CB4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44189" name="Rectangle 157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00200"/>
            <a:ext cx="85407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29" r:id="rId2"/>
    <p:sldLayoutId id="2147484028" r:id="rId3"/>
    <p:sldLayoutId id="2147484027" r:id="rId4"/>
    <p:sldLayoutId id="2147484026" r:id="rId5"/>
    <p:sldLayoutId id="2147484025" r:id="rId6"/>
    <p:sldLayoutId id="2147484024" r:id="rId7"/>
    <p:sldLayoutId id="2147484023" r:id="rId8"/>
    <p:sldLayoutId id="2147484022" r:id="rId9"/>
    <p:sldLayoutId id="2147484021" r:id="rId10"/>
    <p:sldLayoutId id="214748402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Arial" charset="0"/>
        <a:buChar char="►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200400" y="685800"/>
            <a:ext cx="5715000" cy="4876800"/>
          </a:xfrm>
        </p:spPr>
        <p:txBody>
          <a:bodyPr anchor="t"/>
          <a:lstStyle/>
          <a:p>
            <a:pPr eaLnBrk="1" hangingPunct="1">
              <a:defRPr/>
            </a:pPr>
            <a:r>
              <a:rPr lang="ru-RU" sz="3200" b="1" dirty="0" smtClean="0"/>
              <a:t>Проект  </a:t>
            </a:r>
            <a:br>
              <a:rPr lang="ru-RU" sz="3200" b="1" dirty="0" smtClean="0"/>
            </a:br>
            <a:r>
              <a:rPr lang="ru-RU" sz="3200" b="1" dirty="0" smtClean="0"/>
              <a:t>«ШАГИ В БИЗНЕС»</a:t>
            </a:r>
            <a:br>
              <a:rPr lang="ru-RU" sz="3200" b="1" dirty="0" smtClean="0"/>
            </a:br>
            <a:r>
              <a:rPr lang="ru-RU" sz="3200" b="1" dirty="0" smtClean="0"/>
              <a:t>на тему: </a:t>
            </a: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« Изучение предпринимательской деятельности </a:t>
            </a:r>
            <a:br>
              <a:rPr lang="ru-RU" sz="3200" b="1" dirty="0" smtClean="0"/>
            </a:br>
            <a:r>
              <a:rPr lang="ru-RU" sz="3200" b="1" dirty="0" smtClean="0"/>
              <a:t>ИП Окунев С.М.»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4724400" y="3657600"/>
            <a:ext cx="4114800" cy="2819400"/>
          </a:xfrm>
        </p:spPr>
        <p:txBody>
          <a:bodyPr/>
          <a:lstStyle/>
          <a:p>
            <a:pPr marL="0" indent="0" algn="r"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endParaRPr lang="ru-RU" sz="2400" b="1" dirty="0" smtClean="0"/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/>
              <a:t>Проект выполнил учащийся </a:t>
            </a:r>
            <a:r>
              <a:rPr lang="ru-RU" sz="2400" b="1" dirty="0"/>
              <a:t>8</a:t>
            </a:r>
            <a:r>
              <a:rPr lang="ru-RU" sz="2400" b="1" dirty="0" smtClean="0"/>
              <a:t> класса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/>
              <a:t>МБОУ СОШ с. Кремово: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/>
              <a:t>Рыцарев Николай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/>
              <a:t> </a:t>
            </a:r>
          </a:p>
          <a:p>
            <a:pPr marL="0" indent="0" algn="r" eaLnBrk="1" hangingPunct="1">
              <a:buFont typeface="Arial" charset="0"/>
              <a:buNone/>
              <a:defRPr/>
            </a:pPr>
            <a:r>
              <a:rPr lang="ru-RU" sz="2400" b="1" dirty="0" smtClean="0"/>
              <a:t>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3200400" cy="4944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228600"/>
            <a:ext cx="8839200" cy="6324600"/>
          </a:xfrm>
        </p:spPr>
        <p:txBody>
          <a:bodyPr/>
          <a:lstStyle/>
          <a:p>
            <a:pPr>
              <a:defRPr/>
            </a:pPr>
            <a:r>
              <a:rPr lang="ru-RU" sz="2400" dirty="0" smtClean="0">
                <a:effectLst/>
              </a:rPr>
              <a:t>-</a:t>
            </a:r>
            <a:r>
              <a:rPr lang="ru-RU" sz="2800" i="1" u="sng" dirty="0" smtClean="0">
                <a:effectLst/>
              </a:rPr>
              <a:t>На данный момент успешно ли идёт бизнес?</a:t>
            </a:r>
          </a:p>
          <a:p>
            <a:pPr algn="ctr">
              <a:defRPr/>
            </a:pPr>
            <a:endParaRPr lang="ru-RU" sz="2400" i="1" dirty="0" smtClean="0"/>
          </a:p>
          <a:p>
            <a:pPr algn="ctr">
              <a:defRPr/>
            </a:pPr>
            <a:r>
              <a:rPr lang="ru-RU" sz="2400" i="1" dirty="0" smtClean="0"/>
              <a:t>Есть </a:t>
            </a:r>
            <a:r>
              <a:rPr lang="ru-RU" sz="2400" i="1" dirty="0"/>
              <a:t>определенные трудности. </a:t>
            </a:r>
            <a:endParaRPr lang="ru-RU" sz="2400" i="1" dirty="0" smtClean="0"/>
          </a:p>
          <a:p>
            <a:pPr marL="0" indent="0" algn="ctr">
              <a:buNone/>
              <a:defRPr/>
            </a:pPr>
            <a:r>
              <a:rPr lang="ru-RU" sz="2400" i="1" dirty="0" smtClean="0"/>
              <a:t>Изношенные </a:t>
            </a:r>
            <a:r>
              <a:rPr lang="ru-RU" sz="2400" i="1" dirty="0"/>
              <a:t>трубы отопления и канализации в подвале домов. Управляющая компания ИП Окунев С.М. производит текущий ремонт, т.е. по мере возможности меняет и ремонтирует трубы частично, в местах порыва или требующего срочной замены фрагмента трубы в определенном месте. Очень большая проблема в </a:t>
            </a:r>
            <a:r>
              <a:rPr lang="ru-RU" sz="2400" i="1" dirty="0" smtClean="0"/>
              <a:t>том, что </a:t>
            </a:r>
            <a:r>
              <a:rPr lang="ru-RU" sz="2400" i="1" dirty="0"/>
              <a:t>много </a:t>
            </a:r>
            <a:r>
              <a:rPr lang="ru-RU" sz="2400" i="1" dirty="0" smtClean="0"/>
              <a:t>граждан с низким материальным достатком и, как следствие, задержка платежей.</a:t>
            </a:r>
            <a:endParaRPr lang="ru-RU" sz="2400" i="1" dirty="0"/>
          </a:p>
          <a:p>
            <a:pPr marL="0" indent="0" algn="ctr">
              <a:buNone/>
              <a:defRPr/>
            </a:pPr>
            <a:r>
              <a:rPr lang="ru-RU" sz="2400" i="1" dirty="0"/>
              <a:t>Также в деревне очень трудно найти </a:t>
            </a:r>
            <a:r>
              <a:rPr lang="ru-RU" sz="2400" i="1" dirty="0" smtClean="0"/>
              <a:t>грамотный персонал , что так же влияет на состояние и развитие бизнеса.</a:t>
            </a:r>
            <a:endParaRPr lang="ru-RU" sz="2400" i="1" dirty="0"/>
          </a:p>
          <a:p>
            <a:pPr marL="0" indent="0" algn="ctr">
              <a:buNone/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Формула успеха от Окунева Сергея Михайловича: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4184650" cy="454342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b="1" dirty="0" smtClean="0"/>
              <a:t>Успех</a:t>
            </a:r>
            <a:r>
              <a:rPr lang="ru-RU" sz="3600" dirty="0" smtClean="0"/>
              <a:t> =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3600" dirty="0" smtClean="0"/>
              <a:t>любовь к труду +  желание жить обеспеченно + стремление быть лучшим в своем деле + сила воли + знания.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4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ru-RU" sz="4800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dirty="0" smtClean="0"/>
          </a:p>
        </p:txBody>
      </p:sp>
      <p:pic>
        <p:nvPicPr>
          <p:cNvPr id="1026" name="Picture 2" descr="C:\Users\Учитель\Downloads\IMG-20211214-WA0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524000"/>
            <a:ext cx="3931508" cy="524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WordArt 5"/>
          <p:cNvSpPr>
            <a:spLocks noChangeArrowheads="1" noChangeShapeType="1" noTextEdit="1"/>
          </p:cNvSpPr>
          <p:nvPr/>
        </p:nvSpPr>
        <p:spPr bwMode="auto">
          <a:xfrm>
            <a:off x="971550" y="908050"/>
            <a:ext cx="6985000" cy="50419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094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Impact"/>
              </a:rPr>
              <a:t> </a:t>
            </a:r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Спасибо за внимание!</a:t>
            </a:r>
          </a:p>
          <a:p>
            <a:pPr algn="ctr"/>
            <a:r>
              <a:rPr lang="ru-RU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r>
              <a:rPr lang="ru-RU" altLang="ru-RU" sz="3400" dirty="0" smtClean="0">
                <a:solidFill>
                  <a:schemeClr val="accent2"/>
                </a:solidFill>
              </a:rPr>
              <a:t>Результаты анкетирования среди учащихся 8 </a:t>
            </a:r>
            <a:r>
              <a:rPr lang="ru-RU" altLang="ru-RU" sz="3400" dirty="0" err="1" smtClean="0">
                <a:solidFill>
                  <a:schemeClr val="accent2"/>
                </a:solidFill>
              </a:rPr>
              <a:t>кл</a:t>
            </a:r>
            <a:r>
              <a:rPr lang="ru-RU" altLang="ru-RU" sz="3400" dirty="0" smtClean="0">
                <a:solidFill>
                  <a:schemeClr val="accent2"/>
                </a:solidFill>
              </a:rPr>
              <a:t>. МБОУ «СОШ </a:t>
            </a:r>
            <a:r>
              <a:rPr lang="ru-RU" altLang="ru-RU" sz="3400" dirty="0" err="1" smtClean="0">
                <a:solidFill>
                  <a:schemeClr val="accent2"/>
                </a:solidFill>
              </a:rPr>
              <a:t>с.Кремово</a:t>
            </a:r>
            <a:r>
              <a:rPr lang="ru-RU" altLang="ru-RU" sz="3400" dirty="0" smtClean="0">
                <a:solidFill>
                  <a:schemeClr val="accent2"/>
                </a:solidFill>
              </a:rPr>
              <a:t>»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1. Хотят стать 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независимыми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от родителей.</a:t>
            </a:r>
          </a:p>
          <a:p>
            <a:pPr marL="533400" indent="-533400">
              <a:buFont typeface="Wingdings" pitchFamily="2" charset="2"/>
              <a:buNone/>
              <a:defRPr/>
            </a:pPr>
            <a:endParaRPr lang="ru-RU" sz="1600" b="1" dirty="0"/>
          </a:p>
          <a:p>
            <a:pPr marL="533400" indent="-533400">
              <a:buFont typeface="Wingdings" pitchFamily="2" charset="2"/>
              <a:buNone/>
              <a:defRPr/>
            </a:pPr>
            <a:endParaRPr lang="ru-RU" sz="1600" b="1" dirty="0"/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2. Хотят зарабатывать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деньги.</a:t>
            </a:r>
          </a:p>
          <a:p>
            <a:pPr marL="533400" indent="-533400">
              <a:buFont typeface="Wingdings" pitchFamily="2" charset="2"/>
              <a:buNone/>
              <a:defRPr/>
            </a:pPr>
            <a:endParaRPr lang="ru-RU" sz="1600" b="1" dirty="0"/>
          </a:p>
          <a:p>
            <a:pPr marL="533400" indent="-533400">
              <a:buFont typeface="Wingdings" pitchFamily="2" charset="2"/>
              <a:buNone/>
              <a:defRPr/>
            </a:pPr>
            <a:endParaRPr lang="ru-RU" sz="1600" b="1" dirty="0"/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3.Хотели бы стать</a:t>
            </a:r>
          </a:p>
          <a:p>
            <a:pPr marL="533400" indent="-533400">
              <a:buFont typeface="Wingdings" pitchFamily="2" charset="2"/>
              <a:buNone/>
              <a:defRPr/>
            </a:pPr>
            <a:r>
              <a:rPr lang="ru-RU" sz="1600" b="1" dirty="0"/>
              <a:t>Предпринимателями.</a:t>
            </a:r>
          </a:p>
          <a:p>
            <a:pPr marL="533400" indent="-533400">
              <a:buFont typeface="Wingdings" pitchFamily="2" charset="2"/>
              <a:buNone/>
              <a:defRPr/>
            </a:pPr>
            <a:endParaRPr lang="ru-RU" sz="1600" b="1" dirty="0"/>
          </a:p>
        </p:txBody>
      </p:sp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3543300" y="1679575"/>
          <a:ext cx="537845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931150" cy="1800225"/>
          </a:xfrm>
        </p:spPr>
        <p:txBody>
          <a:bodyPr/>
          <a:lstStyle/>
          <a:p>
            <a:pPr>
              <a:defRPr/>
            </a:pPr>
            <a:r>
              <a:rPr lang="ru-RU" sz="3800" dirty="0">
                <a:solidFill>
                  <a:srgbClr val="FF3300"/>
                </a:solidFill>
                <a:latin typeface="Monotype Corsiva" pitchFamily="66" charset="0"/>
              </a:rPr>
              <a:t>«</a:t>
            </a:r>
            <a:r>
              <a:rPr lang="ru-RU" sz="3600" dirty="0">
                <a:solidFill>
                  <a:srgbClr val="FF3300"/>
                </a:solidFill>
                <a:latin typeface="Monotype Corsiva" pitchFamily="66" charset="0"/>
              </a:rPr>
              <a:t>Больше всех рискует тот, кто не рискует»                                                                  И. Бунин</a:t>
            </a:r>
            <a:r>
              <a:rPr lang="ru-RU" sz="3800" dirty="0">
                <a:solidFill>
                  <a:srgbClr val="FF3300"/>
                </a:solidFill>
                <a:latin typeface="Monotype Corsiva" pitchFamily="66" charset="0"/>
              </a:rPr>
              <a:t>.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1843088"/>
            <a:ext cx="7715250" cy="4287837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2400" dirty="0" smtClean="0"/>
              <a:t>«Предпринимательской </a:t>
            </a:r>
            <a:r>
              <a:rPr lang="ru-RU" sz="2400" dirty="0"/>
              <a:t>деятельностью является самостоятельная, осуществляемая на свой риск деятельность, направленная на систематическое получение прибыли от пользования имуществом, продажи товаров, выполнения работ или оказания услуг лицам, зарегистрированным в качестве предпринимателей в установленном законом порядке</a:t>
            </a:r>
            <a:r>
              <a:rPr lang="ru-RU" sz="2400" dirty="0" smtClean="0"/>
              <a:t>.»</a:t>
            </a:r>
            <a:endParaRPr lang="ru-RU" sz="2400" dirty="0"/>
          </a:p>
          <a:p>
            <a:pPr marL="0" indent="0" algn="ctr">
              <a:buNone/>
              <a:defRPr/>
            </a:pPr>
            <a:r>
              <a:rPr lang="ru-RU" sz="2400" dirty="0"/>
              <a:t>Гражданский Кодекс РФ.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Цель проекта</a:t>
            </a:r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: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1484313"/>
            <a:ext cx="8229600" cy="471011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ru-RU" sz="4800" dirty="0" smtClean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Изучение   предпринимательской деятельности в сфере </a:t>
            </a:r>
            <a:r>
              <a:rPr lang="ru-RU" sz="4800" dirty="0">
                <a:solidFill>
                  <a:schemeClr val="accent2">
                    <a:lumMod val="50000"/>
                  </a:schemeClr>
                </a:solidFill>
                <a:effectLst/>
                <a:latin typeface="+mj-lt"/>
              </a:rPr>
              <a:t>жилищно-коммунального хозяйства (ЖКХ)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7188" y="428625"/>
            <a:ext cx="8634412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ru-RU" sz="3200" b="1" u="sng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en-US" sz="3200" b="1" u="sng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соглашения о сотрудничестве между образовательным учреждением и индивидуальным предпринимателем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Планирование совместной работы.</a:t>
            </a: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Посещение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управляющей компании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ИП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Окунева 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С.М. </a:t>
            </a:r>
            <a:endParaRPr lang="ru-RU" sz="2000" dirty="0">
              <a:solidFill>
                <a:srgbClr val="002060"/>
              </a:solidFill>
            </a:endParaRPr>
          </a:p>
          <a:p>
            <a:pPr marL="342900" indent="-342900" eaLnBrk="1" hangingPunct="1">
              <a:buFontTx/>
              <a:buAutoNum type="arabicPeriod"/>
              <a:defRPr/>
            </a:pPr>
            <a:r>
              <a:rPr lang="ru-RU" sz="2000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Изучение деятельности ИП </a:t>
            </a:r>
            <a:r>
              <a:rPr lang="ru-RU" sz="20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Окунева С.М. в </a:t>
            </a:r>
            <a:r>
              <a:rPr lang="ru-RU" sz="2000" spc="50" dirty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сфере жилищно-коммунального хозяйства (ЖКХ</a:t>
            </a:r>
            <a:r>
              <a:rPr lang="ru-RU" sz="2000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Учитель\Downloads\IMG-20211213-WA0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530" y="2828925"/>
            <a:ext cx="3003270" cy="40043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2808086"/>
            <a:ext cx="2362200" cy="4025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-27709" y="228600"/>
            <a:ext cx="8610600" cy="6400800"/>
          </a:xfrm>
        </p:spPr>
        <p:txBody>
          <a:bodyPr/>
          <a:lstStyle/>
          <a:p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Окунев Сергей Михайлович, индивидуальный предприниматель с 2007 года.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Окончил,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свое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время,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высшее летное училище г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Харькова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 Грамотный, целеустремленный, нацеленный на хороший результат. Умеющий находить контакт с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людьми. Решающий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бытовые и организационные вопросы.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Желая исправить ситуацию с разрухой в жилых домах села Кремово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он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восстановил систему отопления, водоснабжения и канализации в  двух оставшихся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домах.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Жители начали заселятся в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квартиры.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Дома продолжают функционировать до сих пор.</a:t>
            </a:r>
            <a:b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Осуществляет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деятельность по управлению многоквартирными жилыми домами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</a:t>
            </a:r>
            <a:b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2400" b="1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данный момент управляющая компания ИП Окунев С.М. отвечает за содержание и текущий ремонт </a:t>
            </a:r>
            <a:r>
              <a:rPr lang="ru-RU" altLang="ru-RU" sz="2400" b="1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домов.</a:t>
            </a:r>
            <a:endParaRPr lang="ru-RU" altLang="ru-RU" sz="2400" b="1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Структура управления  ИП.</a:t>
            </a:r>
            <a:r>
              <a:rPr lang="ru-RU" dirty="0" smtClean="0"/>
              <a:t>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7086600" cy="5317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799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Проблемы с которыми встретился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Сергей Михайлович.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3017"/>
            <a:ext cx="7315200" cy="4941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2428875" y="214313"/>
            <a:ext cx="46434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Arial" charset="0"/>
              <a:buChar char="►"/>
              <a:defRPr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800"/>
          </a:p>
        </p:txBody>
      </p:sp>
      <p:sp>
        <p:nvSpPr>
          <p:cNvPr id="11267" name="TextBox 1"/>
          <p:cNvSpPr txBox="1">
            <a:spLocks noChangeArrowheads="1"/>
          </p:cNvSpPr>
          <p:nvPr/>
        </p:nvSpPr>
        <p:spPr bwMode="auto">
          <a:xfrm>
            <a:off x="4775308" y="762000"/>
            <a:ext cx="416480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</a:pP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«Предприятия </a:t>
            </a:r>
            <a:r>
              <a:rPr lang="ru-RU" altLang="ru-RU" sz="2400" dirty="0">
                <a:latin typeface="Times New Roman" pitchFamily="18" charset="0"/>
                <a:cs typeface="Times New Roman" pitchFamily="18" charset="0"/>
              </a:rPr>
              <a:t>жилищно-коммунального хозяйства (ЖКХ) –это учреждения, которые обслуживают жилье, устраняют различные проблемы, касающиеся домоуправления. Основная задача предприятий ЖКХ –сделать проживание граждан в жилом помещении максимально удобным и комфортным. Предприятия ЖКХ несут ответственность за все услуги, которые они </a:t>
            </a:r>
            <a:r>
              <a:rPr lang="ru-RU" altLang="ru-RU" sz="2400" dirty="0" smtClean="0">
                <a:latin typeface="Times New Roman" pitchFamily="18" charset="0"/>
                <a:cs typeface="Times New Roman" pitchFamily="18" charset="0"/>
              </a:rPr>
              <a:t>предоставляют потребителю»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endParaRPr lang="ru-RU" alt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85800" y="609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Беседа с Окуневым Сергеем Михайловичем: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Учитель\Downloads\IMG-20211213-WA00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524000"/>
            <a:ext cx="425261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ица">
  <a:themeElements>
    <a:clrScheme name="Граница 7">
      <a:dk1>
        <a:srgbClr val="000000"/>
      </a:dk1>
      <a:lt1>
        <a:srgbClr val="DDDCC5"/>
      </a:lt1>
      <a:dk2>
        <a:srgbClr val="95934B"/>
      </a:dk2>
      <a:lt2>
        <a:srgbClr val="DBDAC3"/>
      </a:lt2>
      <a:accent1>
        <a:srgbClr val="EAEBE1"/>
      </a:accent1>
      <a:accent2>
        <a:srgbClr val="9DB0B7"/>
      </a:accent2>
      <a:accent3>
        <a:srgbClr val="EBEBDF"/>
      </a:accent3>
      <a:accent4>
        <a:srgbClr val="000000"/>
      </a:accent4>
      <a:accent5>
        <a:srgbClr val="F3F3EE"/>
      </a:accent5>
      <a:accent6>
        <a:srgbClr val="8E9FA6"/>
      </a:accent6>
      <a:hlink>
        <a:srgbClr val="009900"/>
      </a:hlink>
      <a:folHlink>
        <a:srgbClr val="808000"/>
      </a:folHlink>
    </a:clrScheme>
    <a:fontScheme name="Границ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1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Граница 1">
        <a:dk1>
          <a:srgbClr val="00007A"/>
        </a:dk1>
        <a:lt1>
          <a:srgbClr val="FFFFFF"/>
        </a:lt1>
        <a:dk2>
          <a:srgbClr val="000066"/>
        </a:dk2>
        <a:lt2>
          <a:srgbClr val="CCECFF"/>
        </a:lt2>
        <a:accent1>
          <a:srgbClr val="6F64C2"/>
        </a:accent1>
        <a:accent2>
          <a:srgbClr val="0089BA"/>
        </a:accent2>
        <a:accent3>
          <a:srgbClr val="AAAAB8"/>
        </a:accent3>
        <a:accent4>
          <a:srgbClr val="DADADA"/>
        </a:accent4>
        <a:accent5>
          <a:srgbClr val="BBB8DD"/>
        </a:accent5>
        <a:accent6>
          <a:srgbClr val="007CA8"/>
        </a:accent6>
        <a:hlink>
          <a:srgbClr val="66CCFF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2">
        <a:dk1>
          <a:srgbClr val="5B5D6B"/>
        </a:dk1>
        <a:lt1>
          <a:srgbClr val="FFFFFF"/>
        </a:lt1>
        <a:dk2>
          <a:srgbClr val="5A5C6C"/>
        </a:dk2>
        <a:lt2>
          <a:srgbClr val="FFFFCC"/>
        </a:lt2>
        <a:accent1>
          <a:srgbClr val="9966FF"/>
        </a:accent1>
        <a:accent2>
          <a:srgbClr val="9383B3"/>
        </a:accent2>
        <a:accent3>
          <a:srgbClr val="B5B5BA"/>
        </a:accent3>
        <a:accent4>
          <a:srgbClr val="DADADA"/>
        </a:accent4>
        <a:accent5>
          <a:srgbClr val="CAB8FF"/>
        </a:accent5>
        <a:accent6>
          <a:srgbClr val="8576A2"/>
        </a:accent6>
        <a:hlink>
          <a:srgbClr val="A3C145"/>
        </a:hlink>
        <a:folHlink>
          <a:srgbClr val="6FA9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3">
        <a:dk1>
          <a:srgbClr val="860000"/>
        </a:dk1>
        <a:lt1>
          <a:srgbClr val="FFFFFF"/>
        </a:lt1>
        <a:dk2>
          <a:srgbClr val="800000"/>
        </a:dk2>
        <a:lt2>
          <a:srgbClr val="FFFFCC"/>
        </a:lt2>
        <a:accent1>
          <a:srgbClr val="FF6600"/>
        </a:accent1>
        <a:accent2>
          <a:srgbClr val="FF9933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4">
        <a:dk1>
          <a:srgbClr val="676A5C"/>
        </a:dk1>
        <a:lt1>
          <a:srgbClr val="FFFFFF"/>
        </a:lt1>
        <a:dk2>
          <a:srgbClr val="686B5D"/>
        </a:dk2>
        <a:lt2>
          <a:srgbClr val="FFFFCC"/>
        </a:lt2>
        <a:accent1>
          <a:srgbClr val="CC6600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E2B8AA"/>
        </a:accent5>
        <a:accent6>
          <a:srgbClr val="738F98"/>
        </a:accent6>
        <a:hlink>
          <a:srgbClr val="DDBF4F"/>
        </a:hlink>
        <a:folHlink>
          <a:srgbClr val="B7B6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5">
        <a:dk1>
          <a:srgbClr val="AC835E"/>
        </a:dk1>
        <a:lt1>
          <a:srgbClr val="FFFFFF"/>
        </a:lt1>
        <a:dk2>
          <a:srgbClr val="AE8764"/>
        </a:dk2>
        <a:lt2>
          <a:srgbClr val="FFFFCC"/>
        </a:lt2>
        <a:accent1>
          <a:srgbClr val="CC6600"/>
        </a:accent1>
        <a:accent2>
          <a:srgbClr val="FF5050"/>
        </a:accent2>
        <a:accent3>
          <a:srgbClr val="D3C3B8"/>
        </a:accent3>
        <a:accent4>
          <a:srgbClr val="DADADA"/>
        </a:accent4>
        <a:accent5>
          <a:srgbClr val="E2B8AA"/>
        </a:accent5>
        <a:accent6>
          <a:srgbClr val="E74848"/>
        </a:accent6>
        <a:hlink>
          <a:srgbClr val="FFCC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6">
        <a:dk1>
          <a:srgbClr val="526133"/>
        </a:dk1>
        <a:lt1>
          <a:srgbClr val="FFFFFF"/>
        </a:lt1>
        <a:dk2>
          <a:srgbClr val="4E5D31"/>
        </a:dk2>
        <a:lt2>
          <a:srgbClr val="FFFFCC"/>
        </a:lt2>
        <a:accent1>
          <a:srgbClr val="99CC00"/>
        </a:accent1>
        <a:accent2>
          <a:srgbClr val="7A9505"/>
        </a:accent2>
        <a:accent3>
          <a:srgbClr val="B2B6AD"/>
        </a:accent3>
        <a:accent4>
          <a:srgbClr val="DADADA"/>
        </a:accent4>
        <a:accent5>
          <a:srgbClr val="CAE2AA"/>
        </a:accent5>
        <a:accent6>
          <a:srgbClr val="6E8704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7">
        <a:dk1>
          <a:srgbClr val="000000"/>
        </a:dk1>
        <a:lt1>
          <a:srgbClr val="DDDCC5"/>
        </a:lt1>
        <a:dk2>
          <a:srgbClr val="95934B"/>
        </a:dk2>
        <a:lt2>
          <a:srgbClr val="DBDAC3"/>
        </a:lt2>
        <a:accent1>
          <a:srgbClr val="EAEBE1"/>
        </a:accent1>
        <a:accent2>
          <a:srgbClr val="9DB0B7"/>
        </a:accent2>
        <a:accent3>
          <a:srgbClr val="EBEBDF"/>
        </a:accent3>
        <a:accent4>
          <a:srgbClr val="000000"/>
        </a:accent4>
        <a:accent5>
          <a:srgbClr val="F3F3EE"/>
        </a:accent5>
        <a:accent6>
          <a:srgbClr val="8E9FA6"/>
        </a:accent6>
        <a:hlink>
          <a:srgbClr val="009900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Граница 8">
        <a:dk1>
          <a:srgbClr val="007E7B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CC66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B95C"/>
        </a:accent6>
        <a:hlink>
          <a:srgbClr val="CCFFCC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раница 9">
        <a:dk1>
          <a:srgbClr val="000000"/>
        </a:dk1>
        <a:lt1>
          <a:srgbClr val="FFFFFF"/>
        </a:lt1>
        <a:dk2>
          <a:srgbClr val="000000"/>
        </a:dk2>
        <a:lt2>
          <a:srgbClr val="FEFEFE"/>
        </a:lt2>
        <a:accent1>
          <a:srgbClr val="E1E1FF"/>
        </a:accent1>
        <a:accent2>
          <a:srgbClr val="D9FFF8"/>
        </a:accent2>
        <a:accent3>
          <a:srgbClr val="FFFFFF"/>
        </a:accent3>
        <a:accent4>
          <a:srgbClr val="000000"/>
        </a:accent4>
        <a:accent5>
          <a:srgbClr val="EEEEFF"/>
        </a:accent5>
        <a:accent6>
          <a:srgbClr val="C4E7E1"/>
        </a:accent6>
        <a:hlink>
          <a:srgbClr val="9966FF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Compass</Template>
  <TotalTime>10399</TotalTime>
  <Words>400</Words>
  <Application>Microsoft Office PowerPoint</Application>
  <PresentationFormat>Экран (4:3)</PresentationFormat>
  <Paragraphs>48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Граница</vt:lpstr>
      <vt:lpstr>Проект   «ШАГИ В БИЗНЕС» на тему:  « Изучение предпринимательской деятельности  ИП Окунев С.М.»</vt:lpstr>
      <vt:lpstr>Результаты анкетирования среди учащихся 8 кл. МБОУ «СОШ с.Кремово»</vt:lpstr>
      <vt:lpstr>«Больше всех рискует тот, кто не рискует»                                                                  И. Бунин.</vt:lpstr>
      <vt:lpstr>Цель проекта:</vt:lpstr>
      <vt:lpstr>Презентация PowerPoint</vt:lpstr>
      <vt:lpstr>Окунев Сергей Михайлович, индивидуальный предприниматель с 2007 года. Окончил, в свое время, высшее летное училище г. Харькова.  Грамотный, целеустремленный, нацеленный на хороший результат. Умеющий находить контакт с людьми. Решающий бытовые и организационные вопросы. Желая исправить ситуацию с разрухой в жилых домах села Кремово, он восстановил систему отопления, водоснабжения и канализации в  двух оставшихся домах. Жители начали заселятся в квартиры. Дома продолжают функционировать до сих пор.  Осуществляет деятельность по управлению многоквартирными жилыми домами.  В данный момент управляющая компания ИП Окунев С.М. отвечает за содержание и текущий ремонт домов.</vt:lpstr>
      <vt:lpstr>Структура управления  ИП. </vt:lpstr>
      <vt:lpstr>Презентация PowerPoint</vt:lpstr>
      <vt:lpstr>Презентация PowerPoint</vt:lpstr>
      <vt:lpstr>Презентация PowerPoint</vt:lpstr>
      <vt:lpstr>Формула успеха от Окунева Сергея Михайловича: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luda</dc:creator>
  <cp:lastModifiedBy>Учитель</cp:lastModifiedBy>
  <cp:revision>218</cp:revision>
  <cp:lastPrinted>1601-01-01T00:00:00Z</cp:lastPrinted>
  <dcterms:created xsi:type="dcterms:W3CDTF">1601-01-01T00:00:00Z</dcterms:created>
  <dcterms:modified xsi:type="dcterms:W3CDTF">2021-12-14T04:44:34Z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