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3344" autoAdjust="0"/>
    <p:restoredTop sz="93969" autoAdjust="0"/>
  </p:normalViewPr>
  <p:slideViewPr>
    <p:cSldViewPr>
      <p:cViewPr>
        <p:scale>
          <a:sx n="89" d="100"/>
          <a:sy n="89" d="100"/>
        </p:scale>
        <p:origin x="-219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54D4857D-62A5-486B-9129-468003D7E02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2EBE4566-6F3A-4CC1-BD6C-9C510D05F1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2D2EF2CE-B28C-4ED4-8FD0-48BB3F48846A}" type="datetimeFigureOut">
              <a:rPr lang="ru-RU"/>
              <a:pPr/>
              <a:t>05.07.2022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61807874-5299-41B2-A37A-6AA3547857F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ru-RU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ru-RU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ru-RU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ru-RU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ru-RU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kumimoji="0" lang="ru-RU" sz="1100"/>
              <a:pPr algn="r"/>
              <a:t>05.07.2022</a:t>
            </a:fld>
            <a:endParaRPr kumimoji="0" lang="ru-RU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ru-RU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ru-RU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Показать заголовок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kumimoji="0" lang="ru-RU" sz="1100"/>
              <a:pPr algn="r"/>
              <a:t>05.07.2022</a:t>
            </a:fld>
            <a:endParaRPr kumimoji="0" lang="ru-RU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ru-RU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kumimoji="0" lang="ru-RU" sz="1100"/>
              <a:pPr algn="r"/>
              <a:t>05.07.2022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kumimoji="0" lang="ru-RU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 lang="ru-RU"/>
              <a:pPr/>
              <a:t>05.07.2022</a:t>
            </a:fld>
            <a:endParaRPr kumimoji="0" lang="ru-RU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ru-RU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 lang="ru-RU"/>
              <a:pPr/>
              <a:t>05.07.2022</a:t>
            </a:fld>
            <a:endParaRPr kumimoji="0" lang="ru-RU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 lang="ru-RU"/>
              <a:pPr/>
              <a:t>05.07.2022</a:t>
            </a:fld>
            <a:endParaRPr kumimoji="0" lang="ru-RU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не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 lang="ru-RU"/>
              <a:pPr/>
              <a:t>05.07.2022</a:t>
            </a:fld>
            <a:endParaRPr kumimoji="0" lang="ru-RU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ru-RU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ПРАВИЛЬНО или </a:t>
            </a: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НЕПРАВИЛЬНО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поставление 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kumimoji="0" lang="ru-RU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 lang="ru-RU"/>
              <a:pPr/>
              <a:t>05.07.2022</a:t>
            </a:fld>
            <a:endParaRPr kumimoji="0" lang="ru-RU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Введите вопрос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05.07.2022</a:t>
            </a:fld>
            <a:endParaRPr kumimoji="0" lang="ru-RU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ru-RU" sz="1200"/>
            </a:lvl1pPr>
            <a:extLst/>
          </a:lstStyle>
          <a:p>
            <a:endParaRPr kumimoji="0" lang="ru-RU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200"/>
            </a:lvl1pPr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0" lang="ru-RU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>
            <a:off x="2057401" y="281352"/>
            <a:ext cx="6498102" cy="3886200"/>
          </a:xfrm>
        </p:spPr>
        <p:txBody>
          <a:bodyPr/>
          <a:lstStyle/>
          <a:p>
            <a:r>
              <a:rPr lang="ru-RU" dirty="0"/>
              <a:t>Викторина</a:t>
            </a:r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457200" y="3861048"/>
            <a:ext cx="8098302" cy="2297084"/>
          </a:xfrm>
        </p:spPr>
        <p:txBody>
          <a:bodyPr/>
          <a:lstStyle/>
          <a:p>
            <a:r>
              <a:rPr lang="ru-RU" dirty="0" smtClean="0"/>
              <a:t>«…можно не знать многих наук и  быть</a:t>
            </a:r>
          </a:p>
          <a:p>
            <a:r>
              <a:rPr lang="ru-RU" dirty="0" smtClean="0"/>
              <a:t>                                                     образованным человеком, но нельзя быть  </a:t>
            </a:r>
          </a:p>
          <a:p>
            <a:r>
              <a:rPr lang="ru-RU" dirty="0" smtClean="0"/>
              <a:t>                                                    образованным, не зная истории своей</a:t>
            </a:r>
          </a:p>
          <a:p>
            <a:r>
              <a:rPr lang="ru-RU" dirty="0" smtClean="0"/>
              <a:t>                                                    Родины».  Н.Г. Чернышевский.</a:t>
            </a:r>
          </a:p>
        </p:txBody>
      </p:sp>
      <p:sp>
        <p:nvSpPr>
          <p:cNvPr id="8" name="Подзаголовок 1"/>
          <p:cNvSpPr txBox="1">
            <a:spLocks/>
          </p:cNvSpPr>
          <p:nvPr/>
        </p:nvSpPr>
        <p:spPr>
          <a:xfrm>
            <a:off x="899592" y="2923225"/>
            <a:ext cx="8098302" cy="2736304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r" rtl="0" eaLnBrk="1" latinLnBrk="0" hangingPunct="1">
              <a:spcBef>
                <a:spcPct val="20000"/>
              </a:spcBef>
              <a:buNone/>
              <a:defRPr kumimoji="0" lang="ru-RU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None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None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None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None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None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None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None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None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ru-RU" sz="5000" kern="0" dirty="0" smtClean="0"/>
              <a:t>БАМ-стройка ХХ века</a:t>
            </a:r>
          </a:p>
          <a:p>
            <a:pPr algn="ctr"/>
            <a:endParaRPr lang="ru-RU" sz="1600" kern="0" dirty="0">
              <a:solidFill>
                <a:srgbClr val="FFFF00"/>
              </a:solidFill>
              <a:latin typeface="Sitka Small" panose="02000505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Сколько республик принимало участие в строительстве БАМа?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Все 15 республик СССР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077097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расшифровать аббревиатуру БАМ?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179512" y="2132856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БАМ-это Байкало-Амурская магистраль.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846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1155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 каком году и на каком мероприятии государственного масштаба было принято решение о строительстве трассы?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28600" y="2420888"/>
            <a:ext cx="8229600" cy="230425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 1974 году в  Москве проходил 17 съезд ВЛКСМ молодежной организации и там с высокой трибуны был провозглашен призыв  о старте строительства БАМа. Прямо с кремлевского зала были отправлены первые десанты на строительство магистрали.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132646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Какая длина трассы в километрах?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Длина всей трассы БАМ составляет 4287 километров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09831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Назовите количество построенных мостов по трассе БАМ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Количество мостов построенных по трассе составляет -2230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194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Какой город носит официальное звание столицы </a:t>
            </a:r>
            <a:r>
              <a:rPr lang="ru-RU" dirty="0" err="1" smtClean="0"/>
              <a:t>БАМа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Этим городом является  ТЫНДА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0588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Перечислите тоннели, построенные по трассе БАМ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Их всего 9 тоннелей:</a:t>
            </a:r>
          </a:p>
          <a:p>
            <a:r>
              <a:rPr lang="ru-RU" dirty="0" smtClean="0"/>
              <a:t>Коршуновский, Байкальский, 4 Мысовых,Северомуйский, Кодарский, Нагорный.</a:t>
            </a:r>
          </a:p>
        </p:txBody>
      </p:sp>
    </p:spTree>
    <p:extLst>
      <p:ext uri="{BB962C8B-B14F-4D97-AF65-F5344CB8AC3E}">
        <p14:creationId xmlns="" xmlns:p14="http://schemas.microsoft.com/office/powerpoint/2010/main" val="412034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Назовите дату последнего «золотого звена» Байкало-Амурской магистрали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28600" y="2420888"/>
            <a:ext cx="8229600" cy="18002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29 сентября 1984 года состоялась укладка последнего знаменитого "Золотого звена" Байкало-Амурской магистрали, и первые поезда пошли по новой железной дороге от Усть-Кута до Комсомольска-на-Амуре.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549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Назовите последний объект, построенный на </a:t>
            </a:r>
            <a:r>
              <a:rPr lang="ru-RU" dirty="0" err="1" smtClean="0"/>
              <a:t>БАМе</a:t>
            </a:r>
            <a:r>
              <a:rPr lang="ru-RU" dirty="0" smtClean="0"/>
              <a:t>, крупнейший в России. Какова его длина? В каком году был открыт??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28600" y="2276872"/>
            <a:ext cx="8229600" cy="187220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При строительстве БАМа последним объектом является Северомуйский тоннель. Его строительство длилось 27 лет. Это самый сложный в техническом плане строительный объект. Протяженность тоннеля составляет 15 километров 343 метра.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12711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153012A-28E4-44D8-9679-B27C4EFA25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1359666651_viktorina</Template>
  <TotalTime>0</TotalTime>
  <Words>239</Words>
  <Application>Microsoft Office PowerPoint</Application>
  <PresentationFormat>Экран (4:3)</PresentationFormat>
  <Paragraphs>26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QuizShow</vt:lpstr>
      <vt:lpstr>Викторина</vt:lpstr>
      <vt:lpstr>Как расшифровать аббревиатуру БАМ?</vt:lpstr>
      <vt:lpstr>В каком году и на каком мероприятии государственного масштаба было принято решение о строительстве трассы?</vt:lpstr>
      <vt:lpstr>Какая длина трассы в километрах?</vt:lpstr>
      <vt:lpstr>Назовите количество построенных мостов по трассе БАМ</vt:lpstr>
      <vt:lpstr>Какой город носит официальное звание столицы БАМа?</vt:lpstr>
      <vt:lpstr>Перечислите тоннели, построенные по трассе БАМ</vt:lpstr>
      <vt:lpstr>Назовите дату последнего «золотого звена» Байкало-Амурской магистрали</vt:lpstr>
      <vt:lpstr>Назовите последний объект, построенный на БАМе, крупнейший в России. Какова его длина? В каком году был открыт??</vt:lpstr>
      <vt:lpstr>Сколько республик принимало участие в строительстве БАМа?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2022-01-21T01:41:13Z</dcterms:created>
  <dcterms:modified xsi:type="dcterms:W3CDTF">2022-07-05T05:04:49Z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TC101769299990</vt:lpwstr>
  </property>
</Properties>
</file>