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72" r:id="rId11"/>
    <p:sldId id="273" r:id="rId12"/>
    <p:sldId id="276" r:id="rId13"/>
    <p:sldId id="277" r:id="rId14"/>
    <p:sldId id="278" r:id="rId15"/>
    <p:sldId id="279" r:id="rId16"/>
    <p:sldId id="282" r:id="rId17"/>
    <p:sldId id="283" r:id="rId18"/>
    <p:sldId id="284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367" y="6432206"/>
            <a:ext cx="120319" cy="1908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8947" y="2574163"/>
            <a:ext cx="4348480" cy="135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209175"/>
            <a:ext cx="8839200" cy="31373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03935" algn="ctr">
              <a:spcBef>
                <a:spcPts val="105"/>
              </a:spcBef>
            </a:pPr>
            <a:r>
              <a:rPr sz="2800" b="1" spc="-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b="1" spc="-5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800" b="1" spc="1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b="1" spc="5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800" b="1" spc="-5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800" b="1" spc="-25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  </a:t>
            </a:r>
            <a:r>
              <a:rPr sz="2800" b="1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b="1" spc="-12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ТИФЛОСРЕДСТВА, </a:t>
            </a:r>
            <a:r>
              <a:rPr sz="2800" b="1" spc="-9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</a:t>
            </a:r>
            <a:r>
              <a:rPr sz="2800" b="1" spc="-6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ОБРАЗОВАТЕЛЬНОМ</a:t>
            </a:r>
            <a:r>
              <a:rPr lang="ru-RU" sz="2800" b="1" spc="-9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ПРИ РЕАЛИЗАЦИИ АДАПТИРОВАННЫХ ПРОГРАММ ДЛЯ СЛАБОВИДЯЩИХ ОБУЧАЮЩИХСЯ, ВОСПИТАННИКО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6019800"/>
            <a:ext cx="716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Электронная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лупа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нового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поколения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Picture 4" descr="E:\аппаратура\IMG_0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8507"/>
            <a:ext cx="3729381" cy="259129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аппаратура\IMG_0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8" b="16077"/>
          <a:stretch>
            <a:fillRect/>
          </a:stretch>
        </p:blipFill>
        <p:spPr bwMode="auto">
          <a:xfrm>
            <a:off x="4238649" y="3962400"/>
            <a:ext cx="4219551" cy="2057400"/>
          </a:xfrm>
          <a:prstGeom prst="rect">
            <a:avLst/>
          </a:prstGeom>
          <a:noFill/>
          <a:ln w="3810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IMG_67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93613"/>
            <a:ext cx="5260026" cy="36163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67" y="6432206"/>
            <a:ext cx="120319" cy="1908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4686" y="381000"/>
            <a:ext cx="811211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spc="-5" dirty="0">
                <a:latin typeface="Calibri"/>
                <a:cs typeface="Calibri"/>
              </a:rPr>
              <a:t>Электронный </a:t>
            </a:r>
            <a:r>
              <a:rPr lang="ru-RU" sz="3200" b="1" spc="-5" dirty="0" err="1">
                <a:latin typeface="Calibri"/>
                <a:cs typeface="Calibri"/>
              </a:rPr>
              <a:t>видеоувеличитель</a:t>
            </a:r>
            <a:r>
              <a:rPr lang="ru-RU" sz="3200" b="1" spc="-90" dirty="0">
                <a:latin typeface="Calibri"/>
                <a:cs typeface="Calibri"/>
              </a:rPr>
              <a:t> </a:t>
            </a:r>
            <a:r>
              <a:rPr lang="ru-RU" sz="3200" b="1" spc="-5" dirty="0" smtClean="0">
                <a:latin typeface="Calibri"/>
                <a:cs typeface="Calibri"/>
              </a:rPr>
              <a:t>Топаз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7" name="Picture 2" descr="E:\аппаратура\IMG_0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7619"/>
          <a:stretch>
            <a:fillRect/>
          </a:stretch>
        </p:blipFill>
        <p:spPr bwMode="auto">
          <a:xfrm>
            <a:off x="3276600" y="2454711"/>
            <a:ext cx="5291137" cy="3888491"/>
          </a:xfrm>
          <a:prstGeom prst="rect">
            <a:avLst/>
          </a:prstGeom>
          <a:noFill/>
          <a:ln w="38100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:\аппаратура\IMG_0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5" y="1143000"/>
            <a:ext cx="3860801" cy="28956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24" y="1285862"/>
            <a:ext cx="6172200" cy="46291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20973" y="6129629"/>
            <a:ext cx="278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Прибор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«Светлячок»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67" y="6432206"/>
            <a:ext cx="120319" cy="1908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500" y="5986678"/>
            <a:ext cx="8255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1755" algn="l"/>
                <a:tab pos="8241665" algn="l"/>
              </a:tabLst>
            </a:pPr>
            <a:r>
              <a:rPr sz="240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dash" spc="-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Шахматы</a:t>
            </a:r>
            <a:r>
              <a:rPr sz="2400" b="1" u="dash" spc="-3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dash" spc="-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для</a:t>
            </a:r>
            <a:r>
              <a:rPr sz="2400" b="1" u="dash" spc="-2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dash" spc="-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незрячих	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0124" y="1214424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595" y="5486501"/>
            <a:ext cx="2852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Шашки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для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незрячих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408" y="1145032"/>
            <a:ext cx="6170168" cy="41413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1282" y="4636770"/>
            <a:ext cx="1049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5" dirty="0">
                <a:latin typeface="Calibri"/>
                <a:cs typeface="Calibri"/>
              </a:rPr>
              <a:t>Т</a:t>
            </a:r>
            <a:r>
              <a:rPr sz="2800" b="1" spc="-5" dirty="0">
                <a:latin typeface="Calibri"/>
                <a:cs typeface="Calibri"/>
              </a:rPr>
              <a:t>рости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1857375"/>
            <a:ext cx="6100699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3588" y="5843727"/>
            <a:ext cx="666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Рельефно-графическое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пособие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«Русские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сказки»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24" y="857250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7533" y="5843727"/>
            <a:ext cx="6186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Горельеф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«Виды</a:t>
            </a:r>
            <a:r>
              <a:rPr sz="2400" b="1" spc="-5" dirty="0">
                <a:latin typeface="Calibri"/>
                <a:cs typeface="Calibri"/>
              </a:rPr>
              <a:t> архитектурных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сооружений»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24" y="1071549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67" y="6432206"/>
            <a:ext cx="120319" cy="190842"/>
          </a:xfrm>
          <a:prstGeom prst="rect">
            <a:avLst/>
          </a:prstGeom>
        </p:spPr>
      </p:pic>
      <p:pic>
        <p:nvPicPr>
          <p:cNvPr id="5" name="Рисунок 4" descr="G:\DCIM\257_0906\IMG_79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715000" cy="51816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DCIM\Пособия тифлокабинета\IMG_79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2505075" cy="187896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G:\DCIM\Пособия тифлокабинета\IMG_789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" t="29162" r="9150" b="5437"/>
          <a:stretch/>
        </p:blipFill>
        <p:spPr bwMode="auto">
          <a:xfrm>
            <a:off x="6146482" y="2743200"/>
            <a:ext cx="2556510" cy="1642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G:\DCIM\257_0906\IMG_79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09" y="4487545"/>
            <a:ext cx="2556510" cy="18370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1000" y="609600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Кабинет тифлопедагога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9007" y="228600"/>
            <a:ext cx="72751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Обучение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незрячих </a:t>
            </a:r>
            <a:r>
              <a:rPr sz="2400" b="1" spc="-10" dirty="0">
                <a:latin typeface="Calibri"/>
                <a:cs typeface="Calibri"/>
              </a:rPr>
              <a:t>базируется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использовании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осязательного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зрительно-осязательного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восприятия</a:t>
            </a:r>
            <a:r>
              <a:rPr sz="2400" b="1" spc="-5" dirty="0" smtClean="0">
                <a:latin typeface="Calibri"/>
                <a:cs typeface="Calibri"/>
              </a:rPr>
              <a:t>.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Основой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обучения</a:t>
            </a:r>
            <a:r>
              <a:rPr lang="ru-RU" sz="2400" b="1" spc="-5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является</a:t>
            </a:r>
            <a:r>
              <a:rPr sz="2400" b="1" spc="-55" dirty="0" smtClean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система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Брайля</a:t>
            </a:r>
            <a:r>
              <a:rPr sz="2400" b="1" spc="-5" dirty="0" smtClean="0">
                <a:latin typeface="Calibri"/>
                <a:cs typeface="Calibri"/>
              </a:rPr>
              <a:t>.</a:t>
            </a:r>
            <a:r>
              <a:rPr lang="ru-RU" sz="2400" b="1" spc="-5" dirty="0" smtClean="0">
                <a:latin typeface="Calibri"/>
                <a:cs typeface="Calibri"/>
              </a:rPr>
              <a:t> Тифлопедагог организует подготовку незрячих дошкольников к освоению азбуки по системе Брайля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667" y="2132838"/>
            <a:ext cx="5357876" cy="40184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5" y="1214424"/>
            <a:ext cx="6172200" cy="46291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4500" y="5986068"/>
            <a:ext cx="8255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2789" algn="l"/>
                <a:tab pos="8241665" algn="l"/>
              </a:tabLst>
            </a:pPr>
            <a:r>
              <a:rPr sz="240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dash" spc="-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Прибор</a:t>
            </a:r>
            <a:r>
              <a:rPr sz="2400" b="1" u="dash" spc="-2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dash" spc="-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для письма</a:t>
            </a:r>
            <a:r>
              <a:rPr sz="2400" b="1" u="dash" spc="-10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dash" spc="-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по</a:t>
            </a:r>
            <a:r>
              <a:rPr sz="2400" b="1" u="dash" spc="-2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dash" spc="-5" dirty="0">
                <a:uFill>
                  <a:solidFill>
                    <a:srgbClr val="9FB8CD"/>
                  </a:solidFill>
                </a:uFill>
                <a:latin typeface="Calibri"/>
                <a:cs typeface="Calibri"/>
              </a:rPr>
              <a:t>Брайлю	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5" y="785748"/>
            <a:ext cx="6172200" cy="46291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87345" y="5515152"/>
            <a:ext cx="4191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Принадлежности для изучения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рельефно-точечного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шрифта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9226" y="5477967"/>
            <a:ext cx="48501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1855" marR="5080" indent="-85979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Прибор </a:t>
            </a:r>
            <a:r>
              <a:rPr sz="2400" b="1" spc="-10" dirty="0">
                <a:latin typeface="Calibri"/>
                <a:cs typeface="Calibri"/>
              </a:rPr>
              <a:t>«Школьник» </a:t>
            </a:r>
            <a:r>
              <a:rPr sz="2400" b="1" spc="-5" dirty="0">
                <a:latin typeface="Calibri"/>
                <a:cs typeface="Calibri"/>
              </a:rPr>
              <a:t>для рисования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построения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графиков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998" y="928624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804" y="5915355"/>
            <a:ext cx="4254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Прибор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для письма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 </a:t>
            </a:r>
            <a:r>
              <a:rPr sz="2400" b="1" spc="-45" dirty="0">
                <a:latin typeface="Calibri"/>
                <a:cs typeface="Calibri"/>
              </a:rPr>
              <a:t>Гебольту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25" y="857250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1685" y="5701080"/>
            <a:ext cx="373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Прибор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«Ориентир»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малый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998" y="785748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9573" y="5915355"/>
            <a:ext cx="40119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Прибор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«Ориентир»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большой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1000112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8579" y="5335015"/>
            <a:ext cx="80054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/>
              <a:t>Механическая пишущая машинка </a:t>
            </a:r>
            <a:r>
              <a:rPr lang="ru-RU" sz="2400" b="1" dirty="0" err="1"/>
              <a:t>Перкинс</a:t>
            </a:r>
            <a:r>
              <a:rPr lang="ru-RU" sz="2400" b="1" dirty="0"/>
              <a:t> </a:t>
            </a:r>
            <a:r>
              <a:rPr lang="ru-RU" sz="2400" b="1" dirty="0" smtClean="0"/>
              <a:t>Стандарт </a:t>
            </a:r>
            <a:r>
              <a:rPr sz="2400" b="1" spc="-5" dirty="0" err="1" smtClean="0">
                <a:latin typeface="Calibri"/>
                <a:cs typeface="Calibri"/>
              </a:rPr>
              <a:t>для</a:t>
            </a:r>
            <a:r>
              <a:rPr sz="2400" b="1" spc="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печати </a:t>
            </a:r>
            <a:r>
              <a:rPr sz="2400" b="1" spc="-15" dirty="0" err="1">
                <a:latin typeface="Calibri"/>
                <a:cs typeface="Calibri"/>
              </a:rPr>
              <a:t>текстов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по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sz="2400" b="1" spc="-5" dirty="0" err="1" smtClean="0">
                <a:latin typeface="Calibri"/>
                <a:cs typeface="Calibri"/>
              </a:rPr>
              <a:t>Брайлю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864" t="18965" r="10169" b="20690"/>
          <a:stretch/>
        </p:blipFill>
        <p:spPr>
          <a:xfrm>
            <a:off x="2057400" y="1142999"/>
            <a:ext cx="5562600" cy="4232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129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 Black</vt:lpstr>
      <vt:lpstr>Calibri</vt:lpstr>
      <vt:lpstr>Times New Roman</vt:lpstr>
      <vt:lpstr>Office Theme</vt:lpstr>
      <vt:lpstr>ТИФЛОПРИБОРЫ  И ТИФЛОСРЕДСТВА,  ИСПОЛЬЗУЕМЫЕ В ОБРАЗОВАТЕЛЬНОМ ПРОЦЕССЕ ПРИ РЕАЛИЗАЦИИ АДАПТИРОВАННЫХ ПРОГРАММ ДЛЯ СЛАБОВИДЯЩИХ ОБУЧАЮЩИХСЯ, ВОСПИТАННИКОВ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видеоувеличитель Топаз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ТИЛОПРИБОРЫ  И ТИФЛОСРЕДСТВА, ИСПОЛЬЗУЕМЫЕ В ОБРАЗОВАТЕЛЬНОЙ ПРОЦЕССЕ</dc:title>
  <dc:creator>Завуч</dc:creator>
  <cp:lastModifiedBy>RePack by Diakov</cp:lastModifiedBy>
  <cp:revision>7</cp:revision>
  <dcterms:created xsi:type="dcterms:W3CDTF">2021-07-12T02:50:51Z</dcterms:created>
  <dcterms:modified xsi:type="dcterms:W3CDTF">2021-07-12T14:05:03Z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2013-08-12T00:00:00Z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2021-07-12T00:00:00Z</vt:filetime>
  </property>
</Properties>
</file>