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6.12.1.0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4" r:id="rId7"/>
    <p:sldId id="266" r:id="rId8"/>
    <p:sldId id="261" r:id="rId9"/>
    <p:sldId id="262" r:id="rId10"/>
    <p:sldId id="267" r:id="rId11"/>
    <p:sldId id="270" r:id="rId12"/>
    <p:sldId id="268" r:id="rId13"/>
    <p:sldId id="269" r:id="rId14"/>
    <p:sldId id="263" r:id="rId15"/>
  </p:sldIdLst>
  <p:sldSz cx="12192000" cy="6858000"/>
  <p:notesSz cx="6735763" cy="9866313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4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0" d="100"/>
          <a:sy n="0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tags" Target="tags/tag1.xml" /><Relationship Id="rId17" Type="http://schemas.openxmlformats.org/officeDocument/2006/relationships/presProps" Target="presProps.xml" /><Relationship Id="rId18" Type="http://schemas.openxmlformats.org/officeDocument/2006/relationships/viewProps" Target="viewProps.xml" /><Relationship Id="rId19" Type="http://schemas.openxmlformats.org/officeDocument/2006/relationships/theme" Target="theme/theme1.xml" /><Relationship Id="rId2" Type="http://schemas.openxmlformats.org/officeDocument/2006/relationships/slide" Target="slides/slide1.xml" /><Relationship Id="rId20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rect l="0" t="0" r="r" b="b"/>
              <a:pathLst>
                <a:path w="7103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/>
              <a:t>1/15/2020</a:t>
            </a:fld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5" name="Freeform 5"/>
            <p:cNvSpPr/>
            <p:nvPr/>
          </p:nvSpPr>
          <p:spPr bwMode="gray">
            <a:xfrm rot="21010067">
              <a:off x="8490951" y="2714874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rect l="l" t="t" r="r" b="b"/>
              <a:pathLst>
                <a:path w="10000" h="7945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Freeform 5"/>
            <p:cNvSpPr/>
            <p:nvPr/>
          </p:nvSpPr>
          <p:spPr bwMode="gray">
            <a:xfrm rot="21010067">
              <a:off x="8490951" y="4185117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3" name="Freeform 5"/>
            <p:cNvSpPr/>
            <p:nvPr/>
          </p:nvSpPr>
          <p:spPr bwMode="gray">
            <a:xfrm rot="21010067">
              <a:off x="8490951" y="4193583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/>
              <a:t>1/15/2020</a:t>
            </a:fld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/>
              <a:t>1/15/2020</a:t>
            </a:fld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/>
              <a:t>1/15/2020</a:t>
            </a:fld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/>
              <a:t>1/15/2020</a:t>
            </a:fld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/>
              <a:t>1/15/2020</a:t>
            </a:fld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/>
              <a:t>1/15/2020</a:t>
            </a:fld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/>
              <a:t>1/15/2020</a:t>
            </a:fld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/>
              <a:t>1/15/2020</a:t>
            </a:fld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image" Target="../media/image1.jpeg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Freeform 5"/>
            <p:cNvSpPr/>
            <p:nvPr/>
          </p:nvSpPr>
          <p:spPr bwMode="gray">
            <a:xfrm rot="21010067">
              <a:off x="8490951" y="1797517"/>
              <a:ext cx="3299407" cy="440924"/>
            </a:xfrm>
            <a:custGeom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rect l="0" t="0" r="r" b="b"/>
              <a:pathLst>
                <a:path w="7103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/>
              <a:t>1/15/2020</a:t>
            </a:fld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/>
              <a:t>‹#›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ransition/>
  <p:timing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microsoft.com/office/2007/relationships/hdphoto" Target="../media/hdphoto5.wdp" /><Relationship Id="rId4" Type="http://schemas.openxmlformats.org/officeDocument/2006/relationships/image" Target="../media/image19.jpeg" /><Relationship Id="rId5" Type="http://schemas.microsoft.com/office/2007/relationships/hdphoto" Target="../media/hdphoto6.wdp" /><Relationship Id="rId6" Type="http://schemas.openxmlformats.org/officeDocument/2006/relationships/image" Target="../media/image20.jpeg" /><Relationship Id="rId7" Type="http://schemas.microsoft.com/office/2007/relationships/hdphoto" Target="../media/hdphoto7.wdp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jpeg" /><Relationship Id="rId3" Type="http://schemas.microsoft.com/office/2007/relationships/hdphoto" Target="../media/hdphoto8.wdp" /><Relationship Id="rId4" Type="http://schemas.openxmlformats.org/officeDocument/2006/relationships/image" Target="../media/image23.jpeg" /><Relationship Id="rId5" Type="http://schemas.microsoft.com/office/2007/relationships/hdphoto" Target="../media/hdphoto9.wdp" /><Relationship Id="rId6" Type="http://schemas.openxmlformats.org/officeDocument/2006/relationships/image" Target="../media/image24.jpeg" /><Relationship Id="rId7" Type="http://schemas.microsoft.com/office/2007/relationships/hdphoto" Target="../media/hdphoto10.wdp" /><Relationship Id="rId8" Type="http://schemas.openxmlformats.org/officeDocument/2006/relationships/image" Target="../media/image25.jpeg" /><Relationship Id="rId9" Type="http://schemas.microsoft.com/office/2007/relationships/hdphoto" Target="../media/hdphoto11.wdp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jpeg" /><Relationship Id="rId3" Type="http://schemas.microsoft.com/office/2007/relationships/hdphoto" Target="../media/hdphoto12.wdp" /><Relationship Id="rId4" Type="http://schemas.openxmlformats.org/officeDocument/2006/relationships/image" Target="../media/image27.jpeg" /><Relationship Id="rId5" Type="http://schemas.microsoft.com/office/2007/relationships/hdphoto" Target="../media/hdphoto13.wdp" /><Relationship Id="rId6" Type="http://schemas.openxmlformats.org/officeDocument/2006/relationships/image" Target="../media/image28.jpeg" /><Relationship Id="rId7" Type="http://schemas.microsoft.com/office/2007/relationships/hdphoto" Target="../media/hdphoto14.wdp" /><Relationship Id="rId8" Type="http://schemas.openxmlformats.org/officeDocument/2006/relationships/image" Target="../media/image29.jpeg" /><Relationship Id="rId9" Type="http://schemas.microsoft.com/office/2007/relationships/hdphoto" Target="../media/hdphoto15.wdp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jpe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microsoft.com/office/2007/relationships/hdphoto" Target="../media/hdphoto1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jpeg" /><Relationship Id="rId4" Type="http://schemas.microsoft.com/office/2007/relationships/hdphoto" Target="../media/hdphoto2.wdp" /><Relationship Id="rId5" Type="http://schemas.openxmlformats.org/officeDocument/2006/relationships/image" Target="../media/image10.jpeg" /><Relationship Id="rId6" Type="http://schemas.microsoft.com/office/2007/relationships/hdphoto" Target="../media/hdphoto3.wdp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image" Target="../media/image12.jpeg" /><Relationship Id="rId4" Type="http://schemas.openxmlformats.org/officeDocument/2006/relationships/image" Target="../media/image13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Relationship Id="rId3" Type="http://schemas.openxmlformats.org/officeDocument/2006/relationships/image" Target="../media/image15.jpeg" /><Relationship Id="rId4" Type="http://schemas.microsoft.com/office/2007/relationships/hdphoto" Target="../media/hdphoto4.wdp" /><Relationship Id="rId5" Type="http://schemas.openxmlformats.org/officeDocument/2006/relationships/image" Target="../media/image16.jpeg" /><Relationship Id="rId6" Type="http://schemas.openxmlformats.org/officeDocument/2006/relationships/image" Target="../media/image17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DEB2E0-B5FF-3B4E-BBA5-FD49C4A1F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16" y="1377032"/>
            <a:ext cx="6758829" cy="2292949"/>
          </a:xfrm>
        </p:spPr>
        <p:txBody>
          <a:bodyPr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педагог-личность и профессионал</a:t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424B3FF-A434-934C-A047-08372D008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83" y="4529047"/>
            <a:ext cx="4876464" cy="1762348"/>
          </a:xfrm>
        </p:spPr>
        <p:txBody>
          <a:bodyPr>
            <a:normAutofit/>
          </a:bodyPr>
          <a:lstStyle/>
          <a:p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педагог ГБОУ </a:t>
            </a:r>
            <a:r>
              <a:rPr lang="ru-RU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Cош № 313 Фрунзенского 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по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секции «Художественная гимнастика»</a:t>
            </a:r>
          </a:p>
          <a:p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Кравцова Елизавета 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  <a:endParaRPr lang="ru-R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D275F08-1B08-EA49-B0CB-B8528A72A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912" y="404266"/>
            <a:ext cx="4366636" cy="59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33243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8761413" cy="706964"/>
          </a:xfrm>
        </p:spPr>
        <p:txBody>
          <a:bodyPr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Сдача нормативов май 2018 год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8" t="19575" r="0" b="16398"/>
          <a:stretch>
            <a:fillRect/>
          </a:stretch>
        </p:blipFill>
        <p:spPr bwMode="auto">
          <a:xfrm>
            <a:off x="457200" y="1460327"/>
            <a:ext cx="5259794" cy="290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42" r="6019" b="14719"/>
          <a:stretch>
            <a:fillRect/>
          </a:stretch>
        </p:blipFill>
        <p:spPr bwMode="auto">
          <a:xfrm>
            <a:off x="3200400" y="3810000"/>
            <a:ext cx="5112488" cy="282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Катя\Desktop\конкурс лучший педагог ШСК Кравцова\IMG_20190518_14192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59" b="14541"/>
          <a:stretch>
            <a:fillRect/>
          </a:stretch>
        </p:blipFill>
        <p:spPr bwMode="auto">
          <a:xfrm>
            <a:off x="5943600" y="1371600"/>
            <a:ext cx="5597400" cy="308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41684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«Приемы 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гибкости в коллективе художественной </a:t>
            </a:r>
            <a:r>
              <a:rPr lang="ru-RU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гимнастики»</a:t>
            </a:r>
            <a:br>
              <a:rPr lang="ru-RU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городском семинаре для руководителей отделение дополнительного образования детей государственных общеобразовательных учреждений Санкт-Петербурга </a:t>
            </a:r>
            <a:b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ноября 2019 год</a:t>
            </a:r>
            <a:endParaRPr lang="ru-RU" sz="1800" u="sng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2347" y="2603500"/>
            <a:ext cx="4671618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938945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E:\презентация семинар ОДОД 13.11.2019\IMG-20191114-WA00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7" t="36923" r="25548" b="29846"/>
          <a:stretch>
            <a:fillRect/>
          </a:stretch>
        </p:blipFill>
        <p:spPr bwMode="auto">
          <a:xfrm>
            <a:off x="914400" y="391074"/>
            <a:ext cx="4834128" cy="316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резентация семинар ОДОД 13.11.2019\IMG-20191114-WA001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246" r="21583" b="25961"/>
          <a:stretch>
            <a:fillRect/>
          </a:stretch>
        </p:blipFill>
        <p:spPr bwMode="auto">
          <a:xfrm>
            <a:off x="6480969" y="407228"/>
            <a:ext cx="4901184" cy="31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презентация семинар ОДОД 13.11.2019\IMG-20191114-WA001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648" r="23765" b="28220"/>
          <a:stretch>
            <a:fillRect/>
          </a:stretch>
        </p:blipFill>
        <p:spPr bwMode="auto">
          <a:xfrm>
            <a:off x="937437" y="3666646"/>
            <a:ext cx="4834128" cy="29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презентация семинар ОДОД 13.11.2019\IMG-20191114-WA001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2" r="8257" b="31405"/>
          <a:stretch>
            <a:fillRect/>
          </a:stretch>
        </p:blipFill>
        <p:spPr bwMode="auto">
          <a:xfrm>
            <a:off x="6477000" y="3649494"/>
            <a:ext cx="4876800" cy="29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99713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E:\презентация семинар ОДОД 13.11.2019\IMG-20191114-WA00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38" r="25220" b="29846"/>
          <a:stretch>
            <a:fillRect/>
          </a:stretch>
        </p:blipFill>
        <p:spPr bwMode="auto">
          <a:xfrm>
            <a:off x="1011936" y="222503"/>
            <a:ext cx="4718304" cy="31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резентация семинар ОДОД 13.11.2019\IMG-20191114-WA002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87" r="10293" b="23519"/>
          <a:stretch>
            <a:fillRect/>
          </a:stretch>
        </p:blipFill>
        <p:spPr bwMode="auto">
          <a:xfrm>
            <a:off x="6553200" y="222502"/>
            <a:ext cx="5130913" cy="31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презентация семинар ОДОД 13.11.2019\IMG-20191114-WA003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73" r="6167" b="26835"/>
          <a:stretch>
            <a:fillRect/>
          </a:stretch>
        </p:blipFill>
        <p:spPr bwMode="auto">
          <a:xfrm>
            <a:off x="1011936" y="3633215"/>
            <a:ext cx="4718304" cy="30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презентация семинар ОДОД 13.11.2019\IMG-20191114-WA003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1252" r="8833" b="30732"/>
          <a:stretch>
            <a:fillRect/>
          </a:stretch>
        </p:blipFill>
        <p:spPr bwMode="auto">
          <a:xfrm>
            <a:off x="6542567" y="3633215"/>
            <a:ext cx="5130912" cy="30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332985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52851C-D602-0542-BC15-581FB727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990600"/>
            <a:ext cx="8761413" cy="706964"/>
          </a:xfrm>
        </p:spPr>
        <p:txBody>
          <a:bodyPr/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D3B2FD2-A83A-844A-B955-AB4D431C3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02" t="25310" r="2697" b="4264"/>
          <a:stretch>
            <a:fillRect/>
          </a:stretch>
        </p:blipFill>
        <p:spPr>
          <a:xfrm>
            <a:off x="2362200" y="2362200"/>
            <a:ext cx="7467600" cy="4359427"/>
          </a:xfrm>
        </p:spPr>
      </p:pic>
    </p:spTree>
    <p:extLst>
      <p:ext uri="{BB962C8B-B14F-4D97-AF65-F5344CB8AC3E}">
        <p14:creationId xmlns:p14="http://schemas.microsoft.com/office/powerpoint/2010/main" val="392347428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7D683B-F123-2349-AD00-BC762AF2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 себе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795C43-EFAC-4948-BE87-AB8190735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76" y="2225123"/>
            <a:ext cx="6563417" cy="4443251"/>
          </a:xfrm>
        </p:spPr>
        <p:txBody>
          <a:bodyPr/>
          <a:lstStyle/>
          <a:p>
            <a:r>
              <a:rPr lang="ru-RU"/>
              <a:t>Меня зовут Кравцова Елизавета Олеговна. Мне 23 года. 13 лет я отдала </a:t>
            </a:r>
            <a:r>
              <a:rPr lang="ru-RU" smtClean="0"/>
              <a:t>прекрасному </a:t>
            </a:r>
            <a:r>
              <a:rPr lang="ru-RU"/>
              <a:t>виду спорта, Художественной гимнастике. Я являюсь мастером спорта России. Член </a:t>
            </a:r>
            <a:r>
              <a:rPr lang="ru-RU" smtClean="0"/>
              <a:t>сборной </a:t>
            </a:r>
            <a:r>
              <a:rPr lang="ru-RU"/>
              <a:t>команды России с 2010-2013 год. Чемпионка России по групповым упражнениям 2010 года. Победительница спартакиады школьников. 2-х кратная чемпионка Южного федерального округа. Победительница и призер чемпионата </a:t>
            </a:r>
            <a:r>
              <a:rPr lang="ru-RU" smtClean="0"/>
              <a:t>Санкт-Петербурга</a:t>
            </a:r>
            <a:r>
              <a:rPr lang="ru-RU"/>
              <a:t>.</a:t>
            </a:r>
          </a:p>
          <a:p>
            <a:pPr marL="0" indent="0">
              <a:buNone/>
            </a:pPr>
            <a:r>
              <a:rPr lang="ru-RU"/>
              <a:t>Окончив спортивную карьеру, я не раздумывая начала работать тренером. Вот уже 5 лет я помогаю девочкам полюбить спорт, научиться анализировать свои ошибки и просто расти здоровыми красивыми девочками.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4529C2D-8353-0C4B-9BB4-266FEA1C2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570" y="1187666"/>
            <a:ext cx="3968837" cy="529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1925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922ADA-B9F5-1C49-8933-A78B5B4E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позиция тренера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5178BE8A-49B5-5745-91D7-7520E1331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16" y="2248730"/>
            <a:ext cx="10365642" cy="4453248"/>
          </a:xfrm>
        </p:spPr>
        <p:txBody>
          <a:bodyPr/>
          <a:lstStyle/>
          <a:p>
            <a:r>
              <a:rPr lang="ru-RU">
                <a:latin typeface="+mj-lt"/>
              </a:rPr>
              <a:t>Работая с детьми уже 5-й год, и принимая в группу гимнасток разного уровня </a:t>
            </a:r>
            <a:r>
              <a:rPr lang="ru-RU" smtClean="0">
                <a:latin typeface="+mj-lt"/>
              </a:rPr>
              <a:t>подготовки </a:t>
            </a:r>
            <a:r>
              <a:rPr lang="ru-RU">
                <a:latin typeface="+mj-lt"/>
              </a:rPr>
              <a:t>я поняла, что каким бы не был спорт высших достижений «золотым», для меня главная задача сохранить здоровье детей. </a:t>
            </a:r>
          </a:p>
          <a:p>
            <a:r>
              <a:rPr lang="ru-RU">
                <a:latin typeface="+mj-lt"/>
              </a:rPr>
              <a:t>Отделение дополнительного образование детей </a:t>
            </a:r>
            <a:r>
              <a:rPr lang="ru-RU" smtClean="0">
                <a:latin typeface="+mj-lt"/>
              </a:rPr>
              <a:t>направленно </a:t>
            </a:r>
            <a:r>
              <a:rPr lang="ru-RU">
                <a:latin typeface="+mj-lt"/>
              </a:rPr>
              <a:t>на равномерное, постепенное и здоровое развитие ребенка, позволяя ему узнавать иные направления образования и физической культуры.</a:t>
            </a:r>
          </a:p>
          <a:p>
            <a:r>
              <a:rPr lang="ru-RU">
                <a:latin typeface="+mj-lt"/>
              </a:rPr>
              <a:t>Мне будет очень приятно видеть в будущем своих учениц здоровыми, успешными и зная, что художественная гимнастика в свое </a:t>
            </a:r>
            <a:r>
              <a:rPr lang="ru-RU" smtClean="0">
                <a:latin typeface="+mj-lt"/>
              </a:rPr>
              <a:t>время </a:t>
            </a:r>
            <a:r>
              <a:rPr lang="ru-RU">
                <a:latin typeface="+mj-lt"/>
              </a:rPr>
              <a:t>дала им умения и навыки, которые пригодились им в жизни.</a:t>
            </a:r>
          </a:p>
          <a:p>
            <a:r>
              <a:rPr lang="ru-RU">
                <a:latin typeface="+mj-lt"/>
              </a:rPr>
              <a:t>Моя задача показать девочкам, что такое физическая нагрузка, труд, победы и поражение. Спортивное воспитание - это хороший вклад в основу воспитательных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2524227070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535BFC-BBD1-224B-8F8F-14945B00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социуму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A224ED-C624-A243-9566-A6B109BC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80049"/>
            <a:ext cx="11506200" cy="4196951"/>
          </a:xfrm>
        </p:spPr>
        <p:txBody>
          <a:bodyPr/>
          <a:lstStyle/>
          <a:p>
            <a:r>
              <a:rPr lang="ru-RU"/>
              <a:t>Постоянно общаясь с родителями и детьми, я стараюсь говорить откровенно.</a:t>
            </a:r>
          </a:p>
          <a:p>
            <a:pPr marL="0" indent="0">
              <a:buNone/>
            </a:pPr>
            <a:r>
              <a:rPr lang="ru-RU"/>
              <a:t>После окончанию каждой тренировки я выхожу к родителям и рассказываю, что было сделано, какие ошибки были допущены и надо ли дома ребенка заставлять заниматься.</a:t>
            </a:r>
          </a:p>
          <a:p>
            <a:r>
              <a:rPr lang="ru-RU"/>
              <a:t>Главное в </a:t>
            </a:r>
            <a:r>
              <a:rPr lang="ru-RU" smtClean="0"/>
              <a:t>спорте –  </a:t>
            </a:r>
            <a:r>
              <a:rPr lang="ru-RU"/>
              <a:t>это командная работа РОДИТЕЛЬ-СПОРТСМЕН-ТРЕНЕР.</a:t>
            </a:r>
          </a:p>
          <a:p>
            <a:pPr marL="0" indent="0">
              <a:buNone/>
            </a:pPr>
            <a:r>
              <a:rPr lang="ru-RU"/>
              <a:t>Существует на мой взгляд самая главная ошибка родителей, что по окончанию тренировки, выслушав замечания/похвалу от тренера, родители начинают дома с ребенком </a:t>
            </a:r>
            <a:r>
              <a:rPr lang="ru-RU" smtClean="0"/>
              <a:t>разбирать </a:t>
            </a:r>
            <a:r>
              <a:rPr lang="ru-RU"/>
              <a:t>все снова. Дом и родители должны служить спасательным кругом, психологом, и просто </a:t>
            </a:r>
            <a:r>
              <a:rPr lang="ru-RU" smtClean="0"/>
              <a:t>мама/папа</a:t>
            </a:r>
            <a:r>
              <a:rPr lang="ru-RU"/>
              <a:t>, а не вторым тренером в домашних условиях. Выходя из </a:t>
            </a:r>
            <a:r>
              <a:rPr lang="ru-RU" smtClean="0"/>
              <a:t>зала, </a:t>
            </a:r>
            <a:r>
              <a:rPr lang="ru-RU"/>
              <a:t>я становлюсь для детей другом, советчиком и психологом. </a:t>
            </a:r>
            <a:endParaRPr lang="ru-RU" smtClean="0"/>
          </a:p>
          <a:p>
            <a:r>
              <a:rPr lang="ru-RU" smtClean="0"/>
              <a:t>Дети, приходящие  в спортивный зал, становятся для меня моими собственными детьми. Моя задача научить их самостоятельности, ответственности и выработать стойкий характер.</a:t>
            </a: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22796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7AC8D-F8C8-3043-B64B-A21A4A77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9360646" cy="706964"/>
          </a:xfrm>
        </p:spPr>
        <p:txBody>
          <a:bodyPr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«Художественная гимнастика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313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CD5FE8-8933-E044-AB01-9CF643CDC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49" y="2302094"/>
            <a:ext cx="7780936" cy="4464242"/>
          </a:xfrm>
        </p:spPr>
        <p:txBody>
          <a:bodyPr/>
          <a:lstStyle/>
          <a:p>
            <a:r>
              <a:rPr lang="ru-RU"/>
              <a:t>Секция существует 1 год, но за это время девочки показали прекрасный результат, вывели школу на хороший уровень по спортивным показателям и стали настоящими гимнастками!</a:t>
            </a:r>
          </a:p>
          <a:p>
            <a:r>
              <a:rPr lang="ru-RU"/>
              <a:t>В копилку школы девочки успели принести:</a:t>
            </a:r>
          </a:p>
          <a:p>
            <a:pPr marL="0" indent="0">
              <a:buNone/>
            </a:pPr>
            <a:r>
              <a:rPr lang="ru-RU"/>
              <a:t> Золотые медали – 8 шт.</a:t>
            </a:r>
          </a:p>
          <a:p>
            <a:pPr marL="0" indent="0">
              <a:buNone/>
            </a:pPr>
            <a:r>
              <a:rPr lang="ru-RU" smtClean="0"/>
              <a:t>Серебряные </a:t>
            </a:r>
            <a:r>
              <a:rPr lang="ru-RU"/>
              <a:t>медали – 8 шт.</a:t>
            </a:r>
          </a:p>
          <a:p>
            <a:pPr marL="0" indent="0">
              <a:buNone/>
            </a:pPr>
            <a:r>
              <a:rPr lang="ru-RU"/>
              <a:t>Бронзовые медали -  19 </a:t>
            </a:r>
            <a:r>
              <a:rPr lang="ru-RU" smtClean="0"/>
              <a:t>шт.</a:t>
            </a:r>
            <a:endParaRPr lang="ru-RU"/>
          </a:p>
          <a:p>
            <a:pPr marL="0" indent="0">
              <a:buNone/>
            </a:pPr>
            <a:r>
              <a:rPr lang="ru-RU"/>
              <a:t>Спортивные </a:t>
            </a:r>
            <a:r>
              <a:rPr lang="ru-RU" smtClean="0"/>
              <a:t>разряды:</a:t>
            </a:r>
            <a:endParaRPr lang="ru-RU"/>
          </a:p>
          <a:p>
            <a:pPr marL="0" indent="0">
              <a:buNone/>
            </a:pPr>
            <a:r>
              <a:rPr lang="ru-RU"/>
              <a:t>Завьялова Анастасия- 1 юношеский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B11DD164-978C-1840-9487-BF67B605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251791"/>
            <a:ext cx="4648200" cy="34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579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34" name="Picture 10" descr="C:\Users\Катя\Desktop\конкурс лучший педагог ШСК Кравцова\IMG_20190316_075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0" b="18013"/>
          <a:stretch>
            <a:fillRect/>
          </a:stretch>
        </p:blipFill>
        <p:spPr bwMode="auto">
          <a:xfrm>
            <a:off x="8001000" y="2424795"/>
            <a:ext cx="3847298" cy="313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3127567"/>
            <a:ext cx="4800600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ШСК Фрунзенского района март 2018 год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Катя\Desktop\конкурс лучший педагог ШСК Кравцова\IMG_20190316_13033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99"/>
          <a:stretch>
            <a:fillRect/>
          </a:stretch>
        </p:blipFill>
        <p:spPr bwMode="auto">
          <a:xfrm>
            <a:off x="152400" y="2285998"/>
            <a:ext cx="4724400" cy="31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54273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2" r="0"/>
          <a:stretch>
            <a:fillRect/>
          </a:stretch>
        </p:blipFill>
        <p:spPr bwMode="auto">
          <a:xfrm>
            <a:off x="381000" y="2286000"/>
            <a:ext cx="4318153" cy="3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1522" y="2286000"/>
            <a:ext cx="500341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5042" y="3124200"/>
            <a:ext cx="2663825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997606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1E36D9-844A-3149-B945-9003B897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90600"/>
            <a:ext cx="8697167" cy="690032"/>
          </a:xfrm>
        </p:spPr>
        <p:txBody>
          <a:bodyPr/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Катя\Desktop\конкурс лучший педагог ШСК Кравцова\IMG-20191221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7098" y="1949301"/>
            <a:ext cx="4572000" cy="40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7E2EAB1E-4965-B640-B44E-37445AB4C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133"/>
          <a:stretch>
            <a:fillRect/>
          </a:stretch>
        </p:blipFill>
        <p:spPr>
          <a:xfrm>
            <a:off x="7924800" y="3273056"/>
            <a:ext cx="3964172" cy="3387594"/>
          </a:xfrm>
          <a:prstGeom prst="rect">
            <a:avLst/>
          </a:prstGeom>
        </p:spPr>
      </p:pic>
      <p:pic>
        <p:nvPicPr>
          <p:cNvPr id="3076" name="Picture 4" descr="C:\Users\Катя\Desktop\конкурс лучший педагог ШСК Кравцова\IMG_20191215_204637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268485"/>
            <a:ext cx="3200400" cy="43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93723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0663B1A3-4DD4-0C4E-8CF7-EB8CF4C0A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056" b="21018"/>
          <a:stretch>
            <a:fillRect/>
          </a:stretch>
        </p:blipFill>
        <p:spPr>
          <a:xfrm>
            <a:off x="609600" y="833965"/>
            <a:ext cx="3962400" cy="292533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1E28E12-9828-7340-BB2D-8D4C65A00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1156893"/>
            <a:ext cx="3611034" cy="5418667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B29B6D00-8780-FF4B-8748-6EE818657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073" t="16938" r="17897" b="28630"/>
          <a:stretch>
            <a:fillRect/>
          </a:stretch>
        </p:blipFill>
        <p:spPr>
          <a:xfrm>
            <a:off x="609600" y="3866226"/>
            <a:ext cx="4199860" cy="2721258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xmlns="" id="{98182039-9C69-C84F-85DE-04EC9C531E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345" r="30097" b="16134"/>
          <a:stretch>
            <a:fillRect/>
          </a:stretch>
        </p:blipFill>
        <p:spPr>
          <a:xfrm>
            <a:off x="4724400" y="2296633"/>
            <a:ext cx="3211033" cy="33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58542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r="http://schemas.openxmlformats.org/officeDocument/2006/relationships" xmlns:a="http://schemas.openxmlformats.org/drawingml/2006/main" name="TF10001029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objectDefaults/>
  <a:extLst>
    <a:ext uri="{05A4C25C-085E-4340-85A3-A5531E510DB2}">
      <thm15:themeFamily xmlns:thm15="http://schemas.microsoft.com/office/thememl/2012/main" xmlns="" name="TF10001029" id="{ED3996BA-162B-43C7-B0E2-A5CA4E649741}" vid="{187088E4-27D7-4455-856F-4A44258D82E2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Произвольный</PresentationFormat>
  <Paragraphs>30</Paragraphs>
  <Slides>14</Slides>
  <Notes>0</Notes>
  <TotalTime>169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baseType="lpstr" size="15">
      <vt:lpstr>TF10001029</vt:lpstr>
      <vt:lpstr>Современный педагог-личность и профессионал</vt:lpstr>
      <vt:lpstr>О себе</vt:lpstr>
      <vt:lpstr>Педагогическая позиция тренера </vt:lpstr>
      <vt:lpstr>Отношение к социуму</vt:lpstr>
      <vt:lpstr>Секция «Художественная гимнастика» в ГБОУ СОШ № 313</vt:lpstr>
      <vt:lpstr>Первенство ШСК Фрунзенского района март 2018 год</vt:lpstr>
      <vt:lpstr>Slide 7</vt:lpstr>
      <vt:lpstr>НАШИ ПОБЕДЫ</vt:lpstr>
      <vt:lpstr>Slide 9</vt:lpstr>
      <vt:lpstr>Сдача нормативов май 2018 год</vt:lpstr>
      <vt:lpstr>Мастер-класс «Приемы развития гибкости в коллективе художественной гимнастики» на городском семинаре для руководителей отделение дополнительного образования детей государственных общеобразовательных учреждений Санкт-Петербурга 13 ноября 2019 год</vt:lpstr>
      <vt:lpstr>Slide 12</vt:lpstr>
      <vt:lpstr>Slide 13</vt:lpstr>
      <vt:lpstr>Спасибо за внимание!</vt:lpstr>
    </vt:vector>
  </TitlesOfParts>
  <LinksUpToDate>0</LinksUpToDate>
  <SharedDoc>0</SharedDoc>
  <HyperlinksChanged>0</HyperlinksChanged>
  <Application>Aspose.Slides for .NET</Application>
  <AppVersion>16.1201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Современный педагог-личность и профессионал</dc:title>
  <dc:creator>liza4991318801@gmail.com</dc:creator>
  <cp:lastModifiedBy>Катя</cp:lastModifiedBy>
  <cp:revision>22</cp:revision>
  <cp:lastPrinted>2020-01-15T10:55:15.000</cp:lastPrinted>
  <dcterms:created xsi:type="dcterms:W3CDTF">2020-01-12T00:33:18Z</dcterms:created>
  <dcterms:modified xsi:type="dcterms:W3CDTF">2022-01-28T09:03:19Z</dcterms:modified>
</cp:coreProperties>
</file>