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1" r:id="rId2"/>
    <p:sldId id="280" r:id="rId3"/>
    <p:sldId id="283" r:id="rId4"/>
    <p:sldId id="277" r:id="rId5"/>
    <p:sldId id="262" r:id="rId6"/>
    <p:sldId id="278" r:id="rId7"/>
    <p:sldId id="264" r:id="rId8"/>
    <p:sldId id="265" r:id="rId9"/>
    <p:sldId id="271" r:id="rId10"/>
    <p:sldId id="273" r:id="rId11"/>
    <p:sldId id="275" r:id="rId12"/>
    <p:sldId id="276" r:id="rId13"/>
    <p:sldId id="285" r:id="rId14"/>
    <p:sldId id="28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2A55D-7C65-417B-8F70-0DBE67108CFD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4DED2-CFCE-4960-9278-DA91210B3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658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509081C-765E-418D-81AE-78C2FBA80A77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FB03CD0-9DE8-49C1-955E-B52851534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09081C-765E-418D-81AE-78C2FBA80A77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B03CD0-9DE8-49C1-955E-B52851534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509081C-765E-418D-81AE-78C2FBA80A77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FB03CD0-9DE8-49C1-955E-B52851534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09081C-765E-418D-81AE-78C2FBA80A77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B03CD0-9DE8-49C1-955E-B52851534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509081C-765E-418D-81AE-78C2FBA80A77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FB03CD0-9DE8-49C1-955E-B52851534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09081C-765E-418D-81AE-78C2FBA80A77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B03CD0-9DE8-49C1-955E-B52851534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09081C-765E-418D-81AE-78C2FBA80A77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B03CD0-9DE8-49C1-955E-B52851534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09081C-765E-418D-81AE-78C2FBA80A77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B03CD0-9DE8-49C1-955E-B52851534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509081C-765E-418D-81AE-78C2FBA80A77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B03CD0-9DE8-49C1-955E-B52851534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09081C-765E-418D-81AE-78C2FBA80A77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B03CD0-9DE8-49C1-955E-B52851534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09081C-765E-418D-81AE-78C2FBA80A77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B03CD0-9DE8-49C1-955E-B52851534B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advClick="0" advTm="2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509081C-765E-418D-81AE-78C2FBA80A77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FB03CD0-9DE8-49C1-955E-B52851534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2000">
    <p:fad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«СОВРЕМЕННЫЙ ПЕДАГОГ-ЛИЧНОСТЬ И ПРОФЕССИОНАЛ»</a:t>
            </a:r>
            <a:endParaRPr lang="ru-RU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BALNYE_TANCY_Cha_Cha_Cha_-_Turnir_po_sportivno_balnym_tancam_Stolica_Sibiri_2010_Final_Vz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596336" y="544522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Катя\Desktop\для фильма шск\бальные\IMG_2565-10-11-17-01-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0"/>
            <a:ext cx="9144000" cy="11430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Катя\Desktop\для фильма шск\бальные\IMG_2558-10-11-17-01-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0"/>
            <a:ext cx="9144000" cy="11430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Катя\Desktop\для фильма шск\бальные\IMG_2567-10-11-17-01-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03648"/>
            <a:ext cx="9525000" cy="142875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716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/>
              <a:t>Наш девиз:</a:t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5400" b="1" i="1" dirty="0" smtClean="0">
                <a:solidFill>
                  <a:schemeClr val="accent2"/>
                </a:solidFill>
              </a:rPr>
              <a:t>Только танцы и хорошее настроение</a:t>
            </a:r>
            <a:endParaRPr lang="ru-RU" sz="5400" b="1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Click="0" advTm="2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05880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u="sng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400" u="sng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u="sng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400" u="sng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u="sng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400" u="sng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u="sng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400" u="sng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u="sng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400" u="sng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u="sng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400" u="sng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u="sng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400" u="sng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u="sng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400" u="sng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u="sng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400" u="sng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u="sng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400" u="sng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u="sng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Мартынов Денис Валентинович </a:t>
            </a:r>
            <a:r>
              <a:rPr lang="ru-RU" sz="24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4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руководитель секции </a:t>
            </a:r>
            <a:br>
              <a:rPr lang="ru-RU" sz="24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«Бальные танцы» и танцевально-спортивного коллектива «</a:t>
            </a:r>
            <a:r>
              <a:rPr lang="en-US" sz="24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DEN-S</a:t>
            </a:r>
            <a:r>
              <a:rPr lang="ru-RU" sz="24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br>
              <a:rPr lang="ru-RU" sz="24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ГБОУ СОШ №313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2"/>
                </a:solidFill>
              </a:rPr>
              <a:t>Танцор-профессионал</a:t>
            </a:r>
            <a:r>
              <a:rPr lang="ru-RU" dirty="0" smtClean="0">
                <a:solidFill>
                  <a:schemeClr val="tx2"/>
                </a:solidFill>
              </a:rPr>
              <a:t>, лицензированный учитель по европейской и латиноамериканской программе. Участник, финалист, победитель танцевальных турниров и фестивалей в Санкт-Петербурге, городах России, за рубежом. Судья международной категории по бальным танцам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2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716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РАБОЧИЙ </a:t>
            </a:r>
          </a:p>
          <a:p>
            <a:pPr algn="ctr">
              <a:buNone/>
            </a:pP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МОМЕНТ</a:t>
            </a:r>
          </a:p>
          <a:p>
            <a:pPr algn="ctr">
              <a:buNone/>
            </a:pP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атя\Desktop\для фильма шск\бальные\IMG_2566-10-11-17-01-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00" y="-381000"/>
            <a:ext cx="11430000" cy="7620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МОИ РЕБЯТА – МОЯ ГОРДОСТЬ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Катя\Desktop\для фильма шск\бальные\IMG_2564-10-11-17-01-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31640"/>
            <a:ext cx="9144000" cy="11430000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 flipV="1">
            <a:off x="8100392" y="6858000"/>
            <a:ext cx="648072" cy="31541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advClick="0" advTm="2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Катя\Desktop\для фильма шск\бальные\IMG_2562-10-11-17-01-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87624"/>
            <a:ext cx="9144000" cy="11430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Катя\Desktop\для фильма шск\бальные\IMG_2568-10-11-17-01-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0" y="-3714750"/>
            <a:ext cx="9525000" cy="142875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115</TotalTime>
  <Words>55</Words>
  <Application>Microsoft Office PowerPoint</Application>
  <PresentationFormat>Экран (4:3)</PresentationFormat>
  <Paragraphs>12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«СОВРЕМЕННЫЙ ПЕДАГОГ-ЛИЧНОСТЬ И ПРОФЕССИОНАЛ»</vt:lpstr>
      <vt:lpstr>          Мартынов Денис Валентинович  руководитель секции  «Бальные танцы» и танцевально-спортивного коллектива «DEN-S» ГБОУ СОШ №313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Наш девиз: 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МАРТЫНОВ ДЕНИС ВАЛЕНТИНОВИЧ</dc:title>
  <dc:creator>Катя</dc:creator>
  <cp:lastModifiedBy>Катя</cp:lastModifiedBy>
  <cp:revision>22</cp:revision>
  <dcterms:created xsi:type="dcterms:W3CDTF">2018-01-15T13:20:27Z</dcterms:created>
  <dcterms:modified xsi:type="dcterms:W3CDTF">2018-01-23T07:21:18Z</dcterms:modified>
</cp:coreProperties>
</file>