
<file path=[Content_Types].xml><?xml version="1.0" encoding="utf-8"?>
<Types xmlns="http://schemas.openxmlformats.org/package/2006/content-types"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60" r:id="rId3"/>
    <p:sldId id="262" r:id="rId4"/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5"/>
    <p:restoredTop sz="96296"/>
  </p:normalViewPr>
  <p:slideViewPr>
    <p:cSldViewPr snapToGrid="0" snapToObjects="1">
      <p:cViewPr varScale="1">
        <p:scale>
          <a:sx n="75" d="100"/>
          <a:sy n="75" d="100"/>
        </p:scale>
        <p:origin x="-1464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956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ДОРОГА-ТЕРРИТОРИЯ ПОВЫШЕННОЙ ОПАСНОСТИ</a:t>
            </a:r>
          </a:p>
        </p:txBody>
      </p:sp>
      <p:pic>
        <p:nvPicPr>
          <p:cNvPr id="4" name="Рисунок 3" descr="Изображение выглядит как текст, дорога, внешний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BC8ED-26D3-5048-84AC-28312D0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2" y="1266099"/>
            <a:ext cx="4651217" cy="34918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текст, небо, внеш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C494EE8-3AFB-BC4B-A537-B59DD24EA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" y="5280398"/>
            <a:ext cx="6670621" cy="2492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483A39-A61B-4E4F-B1BA-0EAA2C375362}"/>
              </a:ext>
            </a:extLst>
          </p:cNvPr>
          <p:cNvSpPr txBox="1"/>
          <p:nvPr/>
        </p:nvSpPr>
        <p:spPr>
          <a:xfrm>
            <a:off x="891812" y="8112423"/>
            <a:ext cx="5074376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в контактной сети составляет 27500 Вольт (в розетке 220 вольт).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A652D76-B13B-C044-BCB4-AA2E8D7E1475}"/>
              </a:ext>
            </a:extLst>
          </p:cNvPr>
          <p:cNvCxnSpPr>
            <a:endCxn id="7" idx="0"/>
          </p:cNvCxnSpPr>
          <p:nvPr/>
        </p:nvCxnSpPr>
        <p:spPr>
          <a:xfrm>
            <a:off x="3429000" y="7741705"/>
            <a:ext cx="0" cy="37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24C576-94E1-8043-A0DC-36B9AA574797}"/>
              </a:ext>
            </a:extLst>
          </p:cNvPr>
          <p:cNvSpPr txBox="1"/>
          <p:nvPr/>
        </p:nvSpPr>
        <p:spPr>
          <a:xfrm>
            <a:off x="4942115" y="1487188"/>
            <a:ext cx="191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пострадавших детей на железных дорогах России ежегодно составляет до 60 человек,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из них погибают!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606905-7BFB-C94D-A958-738784A031CF}"/>
              </a:ext>
            </a:extLst>
          </p:cNvPr>
          <p:cNvSpPr txBox="1"/>
          <p:nvPr/>
        </p:nvSpPr>
        <p:spPr>
          <a:xfrm>
            <a:off x="607456" y="9020653"/>
            <a:ext cx="564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где сейчас ваши дети? </a:t>
            </a:r>
          </a:p>
        </p:txBody>
      </p:sp>
    </p:spTree>
    <p:extLst>
      <p:ext uri="{BB962C8B-B14F-4D97-AF65-F5344CB8AC3E}">
        <p14:creationId xmlns:p14="http://schemas.microsoft.com/office/powerpoint/2010/main" xmlns="" val="133542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195</Words>
  <Application>Microsoft Office PowerPoint</Application>
  <PresentationFormat>Лист A4 (210x297 мм)</PresentationFormat>
  <Paragraphs>20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BOSS</cp:lastModifiedBy>
  <cp:revision>7</cp:revision>
  <dcterms:created xsi:type="dcterms:W3CDTF">2021-08-28T15:30:19Z</dcterms:created>
  <dcterms:modified xsi:type="dcterms:W3CDTF">2021-09-09T12:35:27Z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1174308</vt:lpwstr>
  </property>
  <property fmtid="{D5CDD505-2E9C-101B-9397-08002B2CF9AE}" name="NXPowerLiteSettings" pid="3">
    <vt:lpwstr>C800052003A000</vt:lpwstr>
  </property>
  <property fmtid="{D5CDD505-2E9C-101B-9397-08002B2CF9AE}" name="NXPowerLiteVersion" pid="4">
    <vt:lpwstr>D8.0.2</vt:lpwstr>
  </property>
</Properties>
</file>