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B45F3E-6251-4099-B6B5-4EBB434E64A1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DDB699-B795-4248-8737-3FBDE3A945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comp\Pictures\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mp\Pictures\thCANHZH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4" y="980727"/>
            <a:ext cx="3524650" cy="29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omp\Pictures\thCAOY7T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1556792"/>
            <a:ext cx="5249739" cy="52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254" y="4365104"/>
            <a:ext cx="3380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-Да как же ты полетишь без ног?</a:t>
            </a:r>
          </a:p>
          <a:p>
            <a:r>
              <a:rPr lang="ru-RU" b="1" dirty="0" smtClean="0"/>
              <a:t>Чудак ? Нет уж, брат, по пословице :» Из безногого танцора не выйдет»</a:t>
            </a:r>
          </a:p>
          <a:p>
            <a:r>
              <a:rPr lang="ru-RU" b="1" dirty="0" smtClean="0"/>
              <a:t>-Не выйдет?!-и вдруг Алексей пустился в пляс…….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01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\Pictures\маресь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048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\Pictures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938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mp\Pictures\0004-004-Aleksej-Petrovich-Maresev-chelovek-legenda-prototip-glavnogo-ger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51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170080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Детальный показ  « кропотливой работы» Маресьева по тренировке изувеченного тела преследует у Полевого важную цель: в борьбе </a:t>
            </a:r>
            <a:r>
              <a:rPr lang="ru-RU" b="1" dirty="0"/>
              <a:t>А</a:t>
            </a:r>
            <a:r>
              <a:rPr lang="ru-RU" b="1" dirty="0" smtClean="0"/>
              <a:t>лексея с недугом росла вера в себя в возможность совершить невозможное . Укреплялось доверие к чувствам близких , возникли отзывчивость , мягкость . Полевой не ограничивается рассказом о служении летчика Маресьева Родине , затронута тема о товарищеских взаимоотношениях ,раскрывается </a:t>
            </a:r>
            <a:r>
              <a:rPr lang="ru-RU" b="1" dirty="0" smtClean="0"/>
              <a:t>внутренняя</a:t>
            </a:r>
            <a:endParaRPr lang="ru-RU" b="1" dirty="0" smtClean="0"/>
          </a:p>
          <a:p>
            <a:pPr algn="ctr"/>
            <a:r>
              <a:rPr lang="ru-RU" b="1" dirty="0" smtClean="0"/>
              <a:t>красота души любимой  </a:t>
            </a:r>
            <a:r>
              <a:rPr lang="ru-RU" b="1" dirty="0" err="1" smtClean="0"/>
              <a:t>Маресьевым</a:t>
            </a:r>
            <a:r>
              <a:rPr lang="ru-RU" b="1" dirty="0" smtClean="0"/>
              <a:t>  девушкой…………..</a:t>
            </a:r>
          </a:p>
          <a:p>
            <a:endParaRPr lang="ru-RU" dirty="0" smtClean="0"/>
          </a:p>
        </p:txBody>
      </p:sp>
      <p:pic>
        <p:nvPicPr>
          <p:cNvPr id="14338" name="Picture 2" descr="C:\Users\comp\Pictures\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128416"/>
            <a:ext cx="1800200" cy="22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637719"/>
            <a:ext cx="259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Возьми книгу!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И ты попадёшь в мир </a:t>
            </a:r>
          </a:p>
          <a:p>
            <a:r>
              <a:rPr lang="ru-RU" dirty="0" smtClean="0"/>
              <a:t>боевых подвигов ,</a:t>
            </a:r>
          </a:p>
          <a:p>
            <a:r>
              <a:rPr lang="ru-RU" dirty="0" smtClean="0"/>
              <a:t>беззаветной</a:t>
            </a:r>
          </a:p>
          <a:p>
            <a:r>
              <a:rPr lang="ru-RU" dirty="0" smtClean="0"/>
              <a:t>дружбы и любви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4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Pictures\jpg82226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2225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556793"/>
            <a:ext cx="4032448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4 апреля 1942 года в районе «</a:t>
            </a:r>
            <a:r>
              <a:rPr lang="ru-RU" sz="3200" dirty="0" err="1" smtClean="0"/>
              <a:t>Демянского</a:t>
            </a:r>
            <a:endParaRPr lang="ru-RU" sz="3200" dirty="0" smtClean="0"/>
          </a:p>
          <a:p>
            <a:r>
              <a:rPr lang="ru-RU" sz="3200" dirty="0" smtClean="0"/>
              <a:t>Котла» (Новгородская область)  во время</a:t>
            </a:r>
          </a:p>
          <a:p>
            <a:r>
              <a:rPr lang="ru-RU" sz="3200" dirty="0" smtClean="0"/>
              <a:t>Боевой операции был сбит самолет летчика-истребителя Алексея Маресьева</a:t>
            </a:r>
          </a:p>
        </p:txBody>
      </p:sp>
    </p:spTree>
    <p:extLst>
      <p:ext uri="{BB962C8B-B14F-4D97-AF65-F5344CB8AC3E}">
        <p14:creationId xmlns:p14="http://schemas.microsoft.com/office/powerpoint/2010/main" val="1905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Pictures\5a3514400a9df8425ded9d3f46c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76747"/>
            <a:ext cx="5681165" cy="54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700808"/>
            <a:ext cx="28803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18 суток раненный в  ноги</a:t>
            </a:r>
          </a:p>
          <a:p>
            <a:r>
              <a:rPr lang="ru-RU" sz="2400" b="1" dirty="0" smtClean="0"/>
              <a:t>Летчик сначала на покалеченных </a:t>
            </a:r>
            <a:r>
              <a:rPr lang="ru-RU" sz="2400" b="1" dirty="0" err="1" smtClean="0"/>
              <a:t>ногах,а</a:t>
            </a:r>
            <a:r>
              <a:rPr lang="ru-RU" sz="2400" b="1" dirty="0" smtClean="0"/>
              <a:t> затем ползком пробирался к линии фронта……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7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Pictures\347d4419b3895d650b5590b5b2808b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7" y="764704"/>
            <a:ext cx="464722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mp\Pictures\618f7066d10c90c9113d02a45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86" y="3356993"/>
            <a:ext cx="51541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mp\Pictures\povest_o_nastojaschem_cheloveke_avi_imag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94074" y="9045623"/>
            <a:ext cx="878905" cy="6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1" y="177281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Алексей питался молодой сосновой</a:t>
            </a:r>
          </a:p>
          <a:p>
            <a:r>
              <a:rPr lang="ru-RU" b="1" dirty="0" smtClean="0"/>
              <a:t>корой, которую сдирал кинжалом, почками берез и лип, да еще зеленым мягким мхом.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798" y="5013177"/>
            <a:ext cx="3741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Ничего, ничего, все будет хорошо!- говорит он себе и при последних багровых отсветах костра видно , что он улыбается растрескавшимися губами……….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84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\Pictures\povest_o_nastojaschem_cheloveke_avi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1800"/>
            <a:ext cx="5340416" cy="40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\Pictures\thCA0XON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003290"/>
            <a:ext cx="6624737" cy="38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\Pictures\thCAPKV2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54038"/>
            <a:ext cx="3790702" cy="35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55403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Два  мальчугана, настороженные,</a:t>
            </a:r>
          </a:p>
          <a:p>
            <a:pPr algn="r"/>
            <a:r>
              <a:rPr lang="ru-RU" b="1" dirty="0" smtClean="0"/>
              <a:t>  как любопытные синички, готовые каждую минуту сорваться </a:t>
            </a:r>
          </a:p>
          <a:p>
            <a:pPr algn="r"/>
            <a:r>
              <a:rPr lang="ru-RU" b="1" dirty="0" smtClean="0"/>
              <a:t>И дать стрекоча , осторожно,        держась за руки стали подходить к нему……..</a:t>
            </a:r>
            <a:endParaRPr lang="ru-RU" b="1" dirty="0"/>
          </a:p>
        </p:txBody>
      </p:sp>
      <p:pic>
        <p:nvPicPr>
          <p:cNvPr id="6147" name="Picture 3" descr="C:\Users\comp\Pictures\thCAVGQYX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03432"/>
            <a:ext cx="5400599" cy="29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0996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 СВОЙ!.......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54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\Pictures\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84203"/>
            <a:ext cx="7632848" cy="42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093296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Провожать неожиданного своего гостя вышло все наличное население деревни Плавни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3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mp\Pictures\thCA6FX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55446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73672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Странное состояние </a:t>
            </a:r>
          </a:p>
          <a:p>
            <a:r>
              <a:rPr lang="ru-RU" b="1" dirty="0" smtClean="0"/>
              <a:t>переживал Алексей . С </a:t>
            </a:r>
          </a:p>
          <a:p>
            <a:r>
              <a:rPr lang="ru-RU" b="1" dirty="0" smtClean="0"/>
              <a:t>тех пор как он поверил,</a:t>
            </a:r>
          </a:p>
          <a:p>
            <a:r>
              <a:rPr lang="ru-RU" b="1" dirty="0" smtClean="0"/>
              <a:t>что путем тренировок </a:t>
            </a:r>
          </a:p>
          <a:p>
            <a:r>
              <a:rPr lang="ru-RU" b="1" dirty="0" smtClean="0"/>
              <a:t>научится ходить  , летать</a:t>
            </a:r>
          </a:p>
          <a:p>
            <a:r>
              <a:rPr lang="ru-RU" b="1" dirty="0" smtClean="0"/>
              <a:t>Без ног и снова стать </a:t>
            </a:r>
          </a:p>
          <a:p>
            <a:r>
              <a:rPr lang="ru-RU" b="1" dirty="0" smtClean="0"/>
              <a:t>полноценным летчиком ,</a:t>
            </a:r>
          </a:p>
          <a:p>
            <a:r>
              <a:rPr lang="ru-RU" b="1" dirty="0" smtClean="0"/>
              <a:t>Им овладела жажда жизни</a:t>
            </a:r>
          </a:p>
          <a:p>
            <a:r>
              <a:rPr lang="ru-RU" b="1" dirty="0" smtClean="0"/>
              <a:t> и деятельности……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61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\Pictures\tn_scre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0600"/>
            <a:ext cx="3744416" cy="46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omp\Pictures\thCAY413V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46" y="990600"/>
            <a:ext cx="4783618" cy="55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165304"/>
            <a:ext cx="23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 БУДУ ЛЕТАТЬ</a:t>
            </a:r>
            <a:r>
              <a:rPr lang="ru-RU" dirty="0" smtClean="0"/>
              <a:t>!.....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7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289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comp</dc:creator>
  <cp:lastModifiedBy>comp</cp:lastModifiedBy>
  <cp:revision>14</cp:revision>
  <dcterms:created xsi:type="dcterms:W3CDTF">2015-03-21T05:42:18Z</dcterms:created>
  <dcterms:modified xsi:type="dcterms:W3CDTF">2015-03-21T08:45:41Z</dcterms:modified>
</cp:coreProperties>
</file>