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64" r:id="rId6"/>
    <p:sldId id="267" r:id="rId7"/>
    <p:sldId id="268" r:id="rId8"/>
    <p:sldId id="258" r:id="rId9"/>
    <p:sldId id="259" r:id="rId10"/>
    <p:sldId id="269" r:id="rId11"/>
    <p:sldId id="260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839C3-DA9C-4510-9745-B7C5321ACA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9D412-8EEF-4CC5-997A-CD11B4166948}">
      <dgm:prSet phldrT="[Текст]"/>
      <dgm:spPr/>
      <dgm:t>
        <a:bodyPr/>
        <a:lstStyle/>
        <a:p>
          <a:r>
            <a:rPr lang="ru-RU" dirty="0" smtClean="0"/>
            <a:t>Формирование готовности учащихся к</a:t>
          </a:r>
          <a:endParaRPr lang="ru-RU" dirty="0"/>
        </a:p>
      </dgm:t>
    </dgm:pt>
    <dgm:pt modelId="{712ECF10-18AB-4215-99D2-3FEDA47214B3}" type="parTrans" cxnId="{55831D2D-2EDE-4AEF-8CBD-1FDC077C93FC}">
      <dgm:prSet/>
      <dgm:spPr/>
      <dgm:t>
        <a:bodyPr/>
        <a:lstStyle/>
        <a:p>
          <a:endParaRPr lang="ru-RU"/>
        </a:p>
      </dgm:t>
    </dgm:pt>
    <dgm:pt modelId="{85E27AC6-402E-49F4-8861-B1378C67CB9C}" type="sibTrans" cxnId="{55831D2D-2EDE-4AEF-8CBD-1FDC077C93FC}">
      <dgm:prSet/>
      <dgm:spPr/>
      <dgm:t>
        <a:bodyPr/>
        <a:lstStyle/>
        <a:p>
          <a:endParaRPr lang="ru-RU"/>
        </a:p>
      </dgm:t>
    </dgm:pt>
    <dgm:pt modelId="{B5B17AAA-C90E-4A75-9A04-86EAC5D8CD8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обоснованному выбору профессии</a:t>
          </a:r>
          <a:endParaRPr lang="ru-RU" dirty="0">
            <a:solidFill>
              <a:schemeClr val="bg1"/>
            </a:solidFill>
          </a:endParaRPr>
        </a:p>
      </dgm:t>
    </dgm:pt>
    <dgm:pt modelId="{50B145C6-3BCD-4ECC-9735-6F1D4F428AAF}" type="parTrans" cxnId="{46F578FE-29C5-4822-93DC-A0359E82A354}">
      <dgm:prSet/>
      <dgm:spPr/>
      <dgm:t>
        <a:bodyPr/>
        <a:lstStyle/>
        <a:p>
          <a:endParaRPr lang="ru-RU"/>
        </a:p>
      </dgm:t>
    </dgm:pt>
    <dgm:pt modelId="{877BCFB1-EA1F-468A-A47E-1D3E1E364837}" type="sibTrans" cxnId="{46F578FE-29C5-4822-93DC-A0359E82A354}">
      <dgm:prSet/>
      <dgm:spPr/>
      <dgm:t>
        <a:bodyPr/>
        <a:lstStyle/>
        <a:p>
          <a:endParaRPr lang="ru-RU"/>
        </a:p>
      </dgm:t>
    </dgm:pt>
    <dgm:pt modelId="{7C9055D8-3D95-49DA-8B4B-DC8429240F2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выбору жизненного пути </a:t>
          </a:r>
          <a:endParaRPr lang="ru-RU" dirty="0">
            <a:solidFill>
              <a:schemeClr val="bg1"/>
            </a:solidFill>
          </a:endParaRPr>
        </a:p>
      </dgm:t>
    </dgm:pt>
    <dgm:pt modelId="{4937DBA4-3C27-4263-B4EC-E61B869105B4}" type="parTrans" cxnId="{476AF131-DF88-42D9-86D3-B6EA67152C76}">
      <dgm:prSet/>
      <dgm:spPr/>
      <dgm:t>
        <a:bodyPr/>
        <a:lstStyle/>
        <a:p>
          <a:endParaRPr lang="ru-RU"/>
        </a:p>
      </dgm:t>
    </dgm:pt>
    <dgm:pt modelId="{CE949316-DB33-4263-8BB8-E77B7386C98B}" type="sibTrans" cxnId="{476AF131-DF88-42D9-86D3-B6EA67152C76}">
      <dgm:prSet/>
      <dgm:spPr/>
      <dgm:t>
        <a:bodyPr/>
        <a:lstStyle/>
        <a:p>
          <a:endParaRPr lang="ru-RU"/>
        </a:p>
      </dgm:t>
    </dgm:pt>
    <dgm:pt modelId="{B9C3E308-05CC-4BE3-8039-1DC7F5BE8E3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учету своих склонностей, способностей, состояния здоровья</a:t>
          </a:r>
          <a:endParaRPr lang="ru-RU" dirty="0">
            <a:solidFill>
              <a:schemeClr val="bg1"/>
            </a:solidFill>
          </a:endParaRPr>
        </a:p>
      </dgm:t>
    </dgm:pt>
    <dgm:pt modelId="{F2459C62-9A98-4295-A018-64407C6D34AB}" type="parTrans" cxnId="{CEAE27CB-062C-48F1-A8FE-523EF7B8D460}">
      <dgm:prSet/>
      <dgm:spPr/>
      <dgm:t>
        <a:bodyPr/>
        <a:lstStyle/>
        <a:p>
          <a:endParaRPr lang="ru-RU"/>
        </a:p>
      </dgm:t>
    </dgm:pt>
    <dgm:pt modelId="{C97F58F2-D7F7-4792-BA16-7A3C99EE08CB}" type="sibTrans" cxnId="{CEAE27CB-062C-48F1-A8FE-523EF7B8D460}">
      <dgm:prSet/>
      <dgm:spPr/>
      <dgm:t>
        <a:bodyPr/>
        <a:lstStyle/>
        <a:p>
          <a:endParaRPr lang="ru-RU"/>
        </a:p>
      </dgm:t>
    </dgm:pt>
    <dgm:pt modelId="{8DE1C98D-885C-4F6F-834D-E344DD7D2A6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учету потребностей рынка труда в специалистах</a:t>
          </a:r>
          <a:endParaRPr lang="ru-RU" dirty="0">
            <a:solidFill>
              <a:schemeClr val="bg1"/>
            </a:solidFill>
          </a:endParaRPr>
        </a:p>
      </dgm:t>
    </dgm:pt>
    <dgm:pt modelId="{1A9ED7B6-5A3F-41FE-9B9C-E1733E958404}" type="parTrans" cxnId="{542922C5-8B3B-4FB6-A6B7-ADA76A025BCB}">
      <dgm:prSet/>
      <dgm:spPr/>
      <dgm:t>
        <a:bodyPr/>
        <a:lstStyle/>
        <a:p>
          <a:endParaRPr lang="ru-RU"/>
        </a:p>
      </dgm:t>
    </dgm:pt>
    <dgm:pt modelId="{2A6675C7-2211-4002-B96E-269B57EFAF62}" type="sibTrans" cxnId="{542922C5-8B3B-4FB6-A6B7-ADA76A025BCB}">
      <dgm:prSet/>
      <dgm:spPr/>
      <dgm:t>
        <a:bodyPr/>
        <a:lstStyle/>
        <a:p>
          <a:endParaRPr lang="ru-RU"/>
        </a:p>
      </dgm:t>
    </dgm:pt>
    <dgm:pt modelId="{C4728966-1D9F-4B66-8892-96DF22B6EDFB}" type="pres">
      <dgm:prSet presAssocID="{EE4839C3-DA9C-4510-9745-B7C5321ACA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26431-F333-46B7-952A-FEDB51DC0AB4}" type="pres">
      <dgm:prSet presAssocID="{1D19D412-8EEF-4CC5-997A-CD11B4166948}" presName="root1" presStyleCnt="0"/>
      <dgm:spPr/>
    </dgm:pt>
    <dgm:pt modelId="{3EDA7ED0-B070-4AA3-964C-7849CB0D6788}" type="pres">
      <dgm:prSet presAssocID="{1D19D412-8EEF-4CC5-997A-CD11B41669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59961-D658-4E40-9F44-3B7B597B40E8}" type="pres">
      <dgm:prSet presAssocID="{1D19D412-8EEF-4CC5-997A-CD11B4166948}" presName="level2hierChild" presStyleCnt="0"/>
      <dgm:spPr/>
    </dgm:pt>
    <dgm:pt modelId="{6E8EEB54-0312-41A1-BE3C-398A68EA36EF}" type="pres">
      <dgm:prSet presAssocID="{50B145C6-3BCD-4ECC-9735-6F1D4F428AA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A57A912-6481-46D8-BD73-9E461FDB49A1}" type="pres">
      <dgm:prSet presAssocID="{50B145C6-3BCD-4ECC-9735-6F1D4F428AA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1D7D9B1-AC8E-4215-AB7F-1344731BF568}" type="pres">
      <dgm:prSet presAssocID="{B5B17AAA-C90E-4A75-9A04-86EAC5D8CD84}" presName="root2" presStyleCnt="0"/>
      <dgm:spPr/>
    </dgm:pt>
    <dgm:pt modelId="{41AA725C-F607-471C-8AAF-E125B45EDABF}" type="pres">
      <dgm:prSet presAssocID="{B5B17AAA-C90E-4A75-9A04-86EAC5D8CD8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62A57-1C1C-44A1-BC3B-17516305E5CF}" type="pres">
      <dgm:prSet presAssocID="{B5B17AAA-C90E-4A75-9A04-86EAC5D8CD84}" presName="level3hierChild" presStyleCnt="0"/>
      <dgm:spPr/>
    </dgm:pt>
    <dgm:pt modelId="{FC8A7A2E-19B5-425A-AE75-B850463D96EB}" type="pres">
      <dgm:prSet presAssocID="{4937DBA4-3C27-4263-B4EC-E61B869105B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DF9469B-7171-47F2-8EBC-A6E9600B531E}" type="pres">
      <dgm:prSet presAssocID="{4937DBA4-3C27-4263-B4EC-E61B869105B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30EB056-06F9-4393-85D4-336AE51C15F8}" type="pres">
      <dgm:prSet presAssocID="{7C9055D8-3D95-49DA-8B4B-DC8429240F2B}" presName="root2" presStyleCnt="0"/>
      <dgm:spPr/>
    </dgm:pt>
    <dgm:pt modelId="{0F6CF48D-3F7B-4BE9-B3EE-B73EC17624CA}" type="pres">
      <dgm:prSet presAssocID="{7C9055D8-3D95-49DA-8B4B-DC8429240F2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92369-F67F-4DCC-B1A4-AD167BDDF2B7}" type="pres">
      <dgm:prSet presAssocID="{7C9055D8-3D95-49DA-8B4B-DC8429240F2B}" presName="level3hierChild" presStyleCnt="0"/>
      <dgm:spPr/>
    </dgm:pt>
    <dgm:pt modelId="{C6909CCF-4F7D-4536-BDD2-0932017295EE}" type="pres">
      <dgm:prSet presAssocID="{F2459C62-9A98-4295-A018-64407C6D34A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1039020-779A-4A42-AD77-BEC3EE86CFF4}" type="pres">
      <dgm:prSet presAssocID="{F2459C62-9A98-4295-A018-64407C6D34A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126D04A-E120-467B-8AAF-D39B8F99482E}" type="pres">
      <dgm:prSet presAssocID="{B9C3E308-05CC-4BE3-8039-1DC7F5BE8E3B}" presName="root2" presStyleCnt="0"/>
      <dgm:spPr/>
    </dgm:pt>
    <dgm:pt modelId="{D1692E04-294E-4DFD-8C74-19C3FB3BF25C}" type="pres">
      <dgm:prSet presAssocID="{B9C3E308-05CC-4BE3-8039-1DC7F5BE8E3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E50FD-01CF-40A1-A848-C6D57B2FF3BD}" type="pres">
      <dgm:prSet presAssocID="{B9C3E308-05CC-4BE3-8039-1DC7F5BE8E3B}" presName="level3hierChild" presStyleCnt="0"/>
      <dgm:spPr/>
    </dgm:pt>
    <dgm:pt modelId="{E689CDCE-26AA-49DA-89CD-B21384194595}" type="pres">
      <dgm:prSet presAssocID="{1A9ED7B6-5A3F-41FE-9B9C-E1733E95840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7A3A1F1-0E8C-4A86-9D72-28AE491683EF}" type="pres">
      <dgm:prSet presAssocID="{1A9ED7B6-5A3F-41FE-9B9C-E1733E95840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7B82548-7FBE-4C15-A5E4-DC238F7BFB66}" type="pres">
      <dgm:prSet presAssocID="{8DE1C98D-885C-4F6F-834D-E344DD7D2A6B}" presName="root2" presStyleCnt="0"/>
      <dgm:spPr/>
    </dgm:pt>
    <dgm:pt modelId="{CF3D3C3D-275B-4F11-B893-ADAAD552EE79}" type="pres">
      <dgm:prSet presAssocID="{8DE1C98D-885C-4F6F-834D-E344DD7D2A6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2EBAC-B96D-4920-BBEA-98A14C60DDEB}" type="pres">
      <dgm:prSet presAssocID="{8DE1C98D-885C-4F6F-834D-E344DD7D2A6B}" presName="level3hierChild" presStyleCnt="0"/>
      <dgm:spPr/>
    </dgm:pt>
  </dgm:ptLst>
  <dgm:cxnLst>
    <dgm:cxn modelId="{F7FA71D5-6D4F-4BCE-8BAE-F3A60012F4FD}" type="presOf" srcId="{4937DBA4-3C27-4263-B4EC-E61B869105B4}" destId="{3DF9469B-7171-47F2-8EBC-A6E9600B531E}" srcOrd="1" destOrd="0" presId="urn:microsoft.com/office/officeart/2008/layout/HorizontalMultiLevelHierarchy"/>
    <dgm:cxn modelId="{710597F1-B881-46EF-829D-8ABC90168DB3}" type="presOf" srcId="{1A9ED7B6-5A3F-41FE-9B9C-E1733E958404}" destId="{B7A3A1F1-0E8C-4A86-9D72-28AE491683EF}" srcOrd="1" destOrd="0" presId="urn:microsoft.com/office/officeart/2008/layout/HorizontalMultiLevelHierarchy"/>
    <dgm:cxn modelId="{55831D2D-2EDE-4AEF-8CBD-1FDC077C93FC}" srcId="{EE4839C3-DA9C-4510-9745-B7C5321ACA71}" destId="{1D19D412-8EEF-4CC5-997A-CD11B4166948}" srcOrd="0" destOrd="0" parTransId="{712ECF10-18AB-4215-99D2-3FEDA47214B3}" sibTransId="{85E27AC6-402E-49F4-8861-B1378C67CB9C}"/>
    <dgm:cxn modelId="{46F578FE-29C5-4822-93DC-A0359E82A354}" srcId="{1D19D412-8EEF-4CC5-997A-CD11B4166948}" destId="{B5B17AAA-C90E-4A75-9A04-86EAC5D8CD84}" srcOrd="0" destOrd="0" parTransId="{50B145C6-3BCD-4ECC-9735-6F1D4F428AAF}" sibTransId="{877BCFB1-EA1F-468A-A47E-1D3E1E364837}"/>
    <dgm:cxn modelId="{542922C5-8B3B-4FB6-A6B7-ADA76A025BCB}" srcId="{1D19D412-8EEF-4CC5-997A-CD11B4166948}" destId="{8DE1C98D-885C-4F6F-834D-E344DD7D2A6B}" srcOrd="3" destOrd="0" parTransId="{1A9ED7B6-5A3F-41FE-9B9C-E1733E958404}" sibTransId="{2A6675C7-2211-4002-B96E-269B57EFAF62}"/>
    <dgm:cxn modelId="{57BDE161-A9EB-4B37-8488-1F09C542FAFC}" type="presOf" srcId="{B9C3E308-05CC-4BE3-8039-1DC7F5BE8E3B}" destId="{D1692E04-294E-4DFD-8C74-19C3FB3BF25C}" srcOrd="0" destOrd="0" presId="urn:microsoft.com/office/officeart/2008/layout/HorizontalMultiLevelHierarchy"/>
    <dgm:cxn modelId="{29FA4D32-04DE-4C79-8797-D9419D6A76B2}" type="presOf" srcId="{8DE1C98D-885C-4F6F-834D-E344DD7D2A6B}" destId="{CF3D3C3D-275B-4F11-B893-ADAAD552EE79}" srcOrd="0" destOrd="0" presId="urn:microsoft.com/office/officeart/2008/layout/HorizontalMultiLevelHierarchy"/>
    <dgm:cxn modelId="{DFDEC5E1-89C8-4811-9326-B6F2089EC65C}" type="presOf" srcId="{F2459C62-9A98-4295-A018-64407C6D34AB}" destId="{F1039020-779A-4A42-AD77-BEC3EE86CFF4}" srcOrd="1" destOrd="0" presId="urn:microsoft.com/office/officeart/2008/layout/HorizontalMultiLevelHierarchy"/>
    <dgm:cxn modelId="{1878BA16-77FD-486A-BBA6-511881C11EA8}" type="presOf" srcId="{1A9ED7B6-5A3F-41FE-9B9C-E1733E958404}" destId="{E689CDCE-26AA-49DA-89CD-B21384194595}" srcOrd="0" destOrd="0" presId="urn:microsoft.com/office/officeart/2008/layout/HorizontalMultiLevelHierarchy"/>
    <dgm:cxn modelId="{476AF131-DF88-42D9-86D3-B6EA67152C76}" srcId="{1D19D412-8EEF-4CC5-997A-CD11B4166948}" destId="{7C9055D8-3D95-49DA-8B4B-DC8429240F2B}" srcOrd="1" destOrd="0" parTransId="{4937DBA4-3C27-4263-B4EC-E61B869105B4}" sibTransId="{CE949316-DB33-4263-8BB8-E77B7386C98B}"/>
    <dgm:cxn modelId="{18536888-7FC9-4A7B-B00C-BD7063BF29C1}" type="presOf" srcId="{EE4839C3-DA9C-4510-9745-B7C5321ACA71}" destId="{C4728966-1D9F-4B66-8892-96DF22B6EDFB}" srcOrd="0" destOrd="0" presId="urn:microsoft.com/office/officeart/2008/layout/HorizontalMultiLevelHierarchy"/>
    <dgm:cxn modelId="{4234DF6E-BE6F-47D0-A9DD-5DB642F75DB0}" type="presOf" srcId="{7C9055D8-3D95-49DA-8B4B-DC8429240F2B}" destId="{0F6CF48D-3F7B-4BE9-B3EE-B73EC17624CA}" srcOrd="0" destOrd="0" presId="urn:microsoft.com/office/officeart/2008/layout/HorizontalMultiLevelHierarchy"/>
    <dgm:cxn modelId="{65EC76AF-5393-42EE-A8AD-3299A52F3128}" type="presOf" srcId="{1D19D412-8EEF-4CC5-997A-CD11B4166948}" destId="{3EDA7ED0-B070-4AA3-964C-7849CB0D6788}" srcOrd="0" destOrd="0" presId="urn:microsoft.com/office/officeart/2008/layout/HorizontalMultiLevelHierarchy"/>
    <dgm:cxn modelId="{CEAE27CB-062C-48F1-A8FE-523EF7B8D460}" srcId="{1D19D412-8EEF-4CC5-997A-CD11B4166948}" destId="{B9C3E308-05CC-4BE3-8039-1DC7F5BE8E3B}" srcOrd="2" destOrd="0" parTransId="{F2459C62-9A98-4295-A018-64407C6D34AB}" sibTransId="{C97F58F2-D7F7-4792-BA16-7A3C99EE08CB}"/>
    <dgm:cxn modelId="{9BF059EB-FDBD-47B5-B853-D236C205E595}" type="presOf" srcId="{50B145C6-3BCD-4ECC-9735-6F1D4F428AAF}" destId="{6E8EEB54-0312-41A1-BE3C-398A68EA36EF}" srcOrd="0" destOrd="0" presId="urn:microsoft.com/office/officeart/2008/layout/HorizontalMultiLevelHierarchy"/>
    <dgm:cxn modelId="{CB60D4EE-206D-4BA9-9239-18B0F399E603}" type="presOf" srcId="{4937DBA4-3C27-4263-B4EC-E61B869105B4}" destId="{FC8A7A2E-19B5-425A-AE75-B850463D96EB}" srcOrd="0" destOrd="0" presId="urn:microsoft.com/office/officeart/2008/layout/HorizontalMultiLevelHierarchy"/>
    <dgm:cxn modelId="{6C05BE38-0D08-4A66-81FB-28CB70752AB9}" type="presOf" srcId="{F2459C62-9A98-4295-A018-64407C6D34AB}" destId="{C6909CCF-4F7D-4536-BDD2-0932017295EE}" srcOrd="0" destOrd="0" presId="urn:microsoft.com/office/officeart/2008/layout/HorizontalMultiLevelHierarchy"/>
    <dgm:cxn modelId="{0804BA73-8518-4F2B-8D18-1E82ED332AEA}" type="presOf" srcId="{B5B17AAA-C90E-4A75-9A04-86EAC5D8CD84}" destId="{41AA725C-F607-471C-8AAF-E125B45EDABF}" srcOrd="0" destOrd="0" presId="urn:microsoft.com/office/officeart/2008/layout/HorizontalMultiLevelHierarchy"/>
    <dgm:cxn modelId="{F4CFD730-0A74-4D90-B5B2-8F0E81E5CDE8}" type="presOf" srcId="{50B145C6-3BCD-4ECC-9735-6F1D4F428AAF}" destId="{4A57A912-6481-46D8-BD73-9E461FDB49A1}" srcOrd="1" destOrd="0" presId="urn:microsoft.com/office/officeart/2008/layout/HorizontalMultiLevelHierarchy"/>
    <dgm:cxn modelId="{29F98CA6-1DF1-4F52-8109-47BDCCCE49A2}" type="presParOf" srcId="{C4728966-1D9F-4B66-8892-96DF22B6EDFB}" destId="{3A826431-F333-46B7-952A-FEDB51DC0AB4}" srcOrd="0" destOrd="0" presId="urn:microsoft.com/office/officeart/2008/layout/HorizontalMultiLevelHierarchy"/>
    <dgm:cxn modelId="{FF6C8021-453A-4801-BB65-26F7CE3194F3}" type="presParOf" srcId="{3A826431-F333-46B7-952A-FEDB51DC0AB4}" destId="{3EDA7ED0-B070-4AA3-964C-7849CB0D6788}" srcOrd="0" destOrd="0" presId="urn:microsoft.com/office/officeart/2008/layout/HorizontalMultiLevelHierarchy"/>
    <dgm:cxn modelId="{89F83B01-0F10-4778-A59C-6189FEE6C427}" type="presParOf" srcId="{3A826431-F333-46B7-952A-FEDB51DC0AB4}" destId="{27C59961-D658-4E40-9F44-3B7B597B40E8}" srcOrd="1" destOrd="0" presId="urn:microsoft.com/office/officeart/2008/layout/HorizontalMultiLevelHierarchy"/>
    <dgm:cxn modelId="{1290C455-6F43-4DDF-910E-691AF9CBA1A6}" type="presParOf" srcId="{27C59961-D658-4E40-9F44-3B7B597B40E8}" destId="{6E8EEB54-0312-41A1-BE3C-398A68EA36EF}" srcOrd="0" destOrd="0" presId="urn:microsoft.com/office/officeart/2008/layout/HorizontalMultiLevelHierarchy"/>
    <dgm:cxn modelId="{9C6D580F-70B6-43CF-A42C-F75549CAEB81}" type="presParOf" srcId="{6E8EEB54-0312-41A1-BE3C-398A68EA36EF}" destId="{4A57A912-6481-46D8-BD73-9E461FDB49A1}" srcOrd="0" destOrd="0" presId="urn:microsoft.com/office/officeart/2008/layout/HorizontalMultiLevelHierarchy"/>
    <dgm:cxn modelId="{450D3390-FD02-4AAD-9D4E-637BB2AC2695}" type="presParOf" srcId="{27C59961-D658-4E40-9F44-3B7B597B40E8}" destId="{21D7D9B1-AC8E-4215-AB7F-1344731BF568}" srcOrd="1" destOrd="0" presId="urn:microsoft.com/office/officeart/2008/layout/HorizontalMultiLevelHierarchy"/>
    <dgm:cxn modelId="{74691CCA-FAE9-4437-8087-AA88C4CA56A1}" type="presParOf" srcId="{21D7D9B1-AC8E-4215-AB7F-1344731BF568}" destId="{41AA725C-F607-471C-8AAF-E125B45EDABF}" srcOrd="0" destOrd="0" presId="urn:microsoft.com/office/officeart/2008/layout/HorizontalMultiLevelHierarchy"/>
    <dgm:cxn modelId="{B5F69A34-B3BD-4A1C-BF27-B1CFE817A652}" type="presParOf" srcId="{21D7D9B1-AC8E-4215-AB7F-1344731BF568}" destId="{A7862A57-1C1C-44A1-BC3B-17516305E5CF}" srcOrd="1" destOrd="0" presId="urn:microsoft.com/office/officeart/2008/layout/HorizontalMultiLevelHierarchy"/>
    <dgm:cxn modelId="{BA10B14C-9336-40BB-8F17-0124814B6F00}" type="presParOf" srcId="{27C59961-D658-4E40-9F44-3B7B597B40E8}" destId="{FC8A7A2E-19B5-425A-AE75-B850463D96EB}" srcOrd="2" destOrd="0" presId="urn:microsoft.com/office/officeart/2008/layout/HorizontalMultiLevelHierarchy"/>
    <dgm:cxn modelId="{184E4379-A093-44DC-AB4F-A176776CAC0F}" type="presParOf" srcId="{FC8A7A2E-19B5-425A-AE75-B850463D96EB}" destId="{3DF9469B-7171-47F2-8EBC-A6E9600B531E}" srcOrd="0" destOrd="0" presId="urn:microsoft.com/office/officeart/2008/layout/HorizontalMultiLevelHierarchy"/>
    <dgm:cxn modelId="{D18C0775-5DE2-42DA-AB53-F50A034178AD}" type="presParOf" srcId="{27C59961-D658-4E40-9F44-3B7B597B40E8}" destId="{330EB056-06F9-4393-85D4-336AE51C15F8}" srcOrd="3" destOrd="0" presId="urn:microsoft.com/office/officeart/2008/layout/HorizontalMultiLevelHierarchy"/>
    <dgm:cxn modelId="{8AD57BC5-F4ED-47A8-913C-540216018E76}" type="presParOf" srcId="{330EB056-06F9-4393-85D4-336AE51C15F8}" destId="{0F6CF48D-3F7B-4BE9-B3EE-B73EC17624CA}" srcOrd="0" destOrd="0" presId="urn:microsoft.com/office/officeart/2008/layout/HorizontalMultiLevelHierarchy"/>
    <dgm:cxn modelId="{46C1263C-7128-4F36-89DF-5636247764BB}" type="presParOf" srcId="{330EB056-06F9-4393-85D4-336AE51C15F8}" destId="{3DF92369-F67F-4DCC-B1A4-AD167BDDF2B7}" srcOrd="1" destOrd="0" presId="urn:microsoft.com/office/officeart/2008/layout/HorizontalMultiLevelHierarchy"/>
    <dgm:cxn modelId="{C545668D-6D37-4441-81B8-5B6801E523A7}" type="presParOf" srcId="{27C59961-D658-4E40-9F44-3B7B597B40E8}" destId="{C6909CCF-4F7D-4536-BDD2-0932017295EE}" srcOrd="4" destOrd="0" presId="urn:microsoft.com/office/officeart/2008/layout/HorizontalMultiLevelHierarchy"/>
    <dgm:cxn modelId="{15A11499-D223-4A5C-B104-DEB6CC5A2BB1}" type="presParOf" srcId="{C6909CCF-4F7D-4536-BDD2-0932017295EE}" destId="{F1039020-779A-4A42-AD77-BEC3EE86CFF4}" srcOrd="0" destOrd="0" presId="urn:microsoft.com/office/officeart/2008/layout/HorizontalMultiLevelHierarchy"/>
    <dgm:cxn modelId="{4B2E1316-58C5-4BC6-8FF6-F9ECE4F13CE3}" type="presParOf" srcId="{27C59961-D658-4E40-9F44-3B7B597B40E8}" destId="{8126D04A-E120-467B-8AAF-D39B8F99482E}" srcOrd="5" destOrd="0" presId="urn:microsoft.com/office/officeart/2008/layout/HorizontalMultiLevelHierarchy"/>
    <dgm:cxn modelId="{5CB5119C-8DE4-4641-B8B4-3F205DE7DAA4}" type="presParOf" srcId="{8126D04A-E120-467B-8AAF-D39B8F99482E}" destId="{D1692E04-294E-4DFD-8C74-19C3FB3BF25C}" srcOrd="0" destOrd="0" presId="urn:microsoft.com/office/officeart/2008/layout/HorizontalMultiLevelHierarchy"/>
    <dgm:cxn modelId="{43D36C1F-AF6A-4B39-ACED-3B4611F13101}" type="presParOf" srcId="{8126D04A-E120-467B-8AAF-D39B8F99482E}" destId="{2FDE50FD-01CF-40A1-A848-C6D57B2FF3BD}" srcOrd="1" destOrd="0" presId="urn:microsoft.com/office/officeart/2008/layout/HorizontalMultiLevelHierarchy"/>
    <dgm:cxn modelId="{37A8696A-213A-4B50-B1E2-4EFEFFE26FD0}" type="presParOf" srcId="{27C59961-D658-4E40-9F44-3B7B597B40E8}" destId="{E689CDCE-26AA-49DA-89CD-B21384194595}" srcOrd="6" destOrd="0" presId="urn:microsoft.com/office/officeart/2008/layout/HorizontalMultiLevelHierarchy"/>
    <dgm:cxn modelId="{204511D3-A354-43D5-97C3-FB0258EC4C6B}" type="presParOf" srcId="{E689CDCE-26AA-49DA-89CD-B21384194595}" destId="{B7A3A1F1-0E8C-4A86-9D72-28AE491683EF}" srcOrd="0" destOrd="0" presId="urn:microsoft.com/office/officeart/2008/layout/HorizontalMultiLevelHierarchy"/>
    <dgm:cxn modelId="{4A88F42C-E8A5-453C-8571-D0E5C7034671}" type="presParOf" srcId="{27C59961-D658-4E40-9F44-3B7B597B40E8}" destId="{27B82548-7FBE-4C15-A5E4-DC238F7BFB66}" srcOrd="7" destOrd="0" presId="urn:microsoft.com/office/officeart/2008/layout/HorizontalMultiLevelHierarchy"/>
    <dgm:cxn modelId="{55753F44-5FC2-4052-9F47-A5767FD72926}" type="presParOf" srcId="{27B82548-7FBE-4C15-A5E4-DC238F7BFB66}" destId="{CF3D3C3D-275B-4F11-B893-ADAAD552EE79}" srcOrd="0" destOrd="0" presId="urn:microsoft.com/office/officeart/2008/layout/HorizontalMultiLevelHierarchy"/>
    <dgm:cxn modelId="{79D5DD30-B74F-4B9C-BFED-51FF81C76AB6}" type="presParOf" srcId="{27B82548-7FBE-4C15-A5E4-DC238F7BFB66}" destId="{BF62EBAC-B96D-4920-BBEA-98A14C60DDE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425CC-186E-4FF2-9786-A0066F6FD7F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9DC42-2EB6-4997-A7AF-DF527874DB21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tx2">
                  <a:lumMod val="50000"/>
                </a:schemeClr>
              </a:solidFill>
            </a:rPr>
            <a:t>ФОРМЫ </a:t>
          </a:r>
        </a:p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</a:rPr>
            <a:t>организации занятий </a:t>
          </a:r>
          <a:endParaRPr lang="ru-RU" sz="3200" dirty="0">
            <a:solidFill>
              <a:schemeClr val="tx2">
                <a:lumMod val="50000"/>
              </a:schemeClr>
            </a:solidFill>
          </a:endParaRPr>
        </a:p>
      </dgm:t>
    </dgm:pt>
    <dgm:pt modelId="{EC853BE5-4C2E-4147-8FFA-D1D6E9E275D3}" type="parTrans" cxnId="{DA7981E1-8BB5-4FF7-901E-92B690F4E9CC}">
      <dgm:prSet/>
      <dgm:spPr/>
      <dgm:t>
        <a:bodyPr/>
        <a:lstStyle/>
        <a:p>
          <a:endParaRPr lang="ru-RU"/>
        </a:p>
      </dgm:t>
    </dgm:pt>
    <dgm:pt modelId="{82C8FFD4-3A76-467E-8181-3E82BF346E1A}" type="sibTrans" cxnId="{DA7981E1-8BB5-4FF7-901E-92B690F4E9CC}">
      <dgm:prSet/>
      <dgm:spPr/>
      <dgm:t>
        <a:bodyPr/>
        <a:lstStyle/>
        <a:p>
          <a:endParaRPr lang="ru-RU"/>
        </a:p>
      </dgm:t>
    </dgm:pt>
    <dgm:pt modelId="{2A6D3FB3-5A73-45FC-9376-A5595F7D11E2}">
      <dgm:prSet phldrT="[Текст]"/>
      <dgm:spPr/>
      <dgm:t>
        <a:bodyPr/>
        <a:lstStyle/>
        <a:p>
          <a:r>
            <a:rPr lang="ru-RU" dirty="0" smtClean="0"/>
            <a:t>«круглый стол», индивидуальные и групповые беседы </a:t>
          </a:r>
          <a:endParaRPr lang="ru-RU" dirty="0"/>
        </a:p>
      </dgm:t>
    </dgm:pt>
    <dgm:pt modelId="{8B4ECF41-5B01-4F85-B98B-C268D343134E}" type="parTrans" cxnId="{7BD58DCF-8C53-4ECA-BB76-44B12AFCD031}">
      <dgm:prSet/>
      <dgm:spPr/>
      <dgm:t>
        <a:bodyPr/>
        <a:lstStyle/>
        <a:p>
          <a:endParaRPr lang="ru-RU"/>
        </a:p>
      </dgm:t>
    </dgm:pt>
    <dgm:pt modelId="{A319F694-E423-43D1-8339-3D11BA3F6A8C}" type="sibTrans" cxnId="{7BD58DCF-8C53-4ECA-BB76-44B12AFCD031}">
      <dgm:prSet/>
      <dgm:spPr/>
      <dgm:t>
        <a:bodyPr/>
        <a:lstStyle/>
        <a:p>
          <a:endParaRPr lang="ru-RU"/>
        </a:p>
      </dgm:t>
    </dgm:pt>
    <dgm:pt modelId="{B761BA4D-BA9B-48D7-A080-0E8AC273C530}">
      <dgm:prSet phldrT="[Текст]"/>
      <dgm:spPr/>
      <dgm:t>
        <a:bodyPr/>
        <a:lstStyle/>
        <a:p>
          <a:r>
            <a:rPr lang="ru-RU" dirty="0" smtClean="0"/>
            <a:t>демонстрация аудио- и видеофильмов, семинары </a:t>
          </a:r>
          <a:endParaRPr lang="ru-RU" dirty="0"/>
        </a:p>
      </dgm:t>
    </dgm:pt>
    <dgm:pt modelId="{2F87DD6B-C50E-403E-9457-3D4AB9D68CE7}" type="parTrans" cxnId="{59EDF83C-3D6D-4BE0-A0D3-979C821DCEAD}">
      <dgm:prSet/>
      <dgm:spPr/>
      <dgm:t>
        <a:bodyPr/>
        <a:lstStyle/>
        <a:p>
          <a:endParaRPr lang="ru-RU"/>
        </a:p>
      </dgm:t>
    </dgm:pt>
    <dgm:pt modelId="{42C7603D-FC8C-4FC7-98E5-2A155365AA0F}" type="sibTrans" cxnId="{59EDF83C-3D6D-4BE0-A0D3-979C821DCEAD}">
      <dgm:prSet/>
      <dgm:spPr/>
      <dgm:t>
        <a:bodyPr/>
        <a:lstStyle/>
        <a:p>
          <a:endParaRPr lang="ru-RU"/>
        </a:p>
      </dgm:t>
    </dgm:pt>
    <dgm:pt modelId="{7E64D63D-45B2-4C1C-BB35-DFF58BF77E40}">
      <dgm:prSet phldrT="[Текст]"/>
      <dgm:spPr/>
      <dgm:t>
        <a:bodyPr/>
        <a:lstStyle/>
        <a:p>
          <a:r>
            <a:rPr lang="ru-RU" dirty="0" smtClean="0"/>
            <a:t>описание профессий, встреча с представителями отдельных профессий </a:t>
          </a:r>
          <a:endParaRPr lang="ru-RU" dirty="0"/>
        </a:p>
      </dgm:t>
    </dgm:pt>
    <dgm:pt modelId="{29344028-36F5-4D29-97B1-AF6312A69D31}" type="parTrans" cxnId="{45C5E7BA-40D0-49D0-B0CC-DF23F568CC20}">
      <dgm:prSet/>
      <dgm:spPr/>
      <dgm:t>
        <a:bodyPr/>
        <a:lstStyle/>
        <a:p>
          <a:endParaRPr lang="ru-RU"/>
        </a:p>
      </dgm:t>
    </dgm:pt>
    <dgm:pt modelId="{97FB3E8A-0C02-42EE-934D-A36C8EC76EC1}" type="sibTrans" cxnId="{45C5E7BA-40D0-49D0-B0CC-DF23F568CC20}">
      <dgm:prSet/>
      <dgm:spPr/>
      <dgm:t>
        <a:bodyPr/>
        <a:lstStyle/>
        <a:p>
          <a:endParaRPr lang="ru-RU"/>
        </a:p>
      </dgm:t>
    </dgm:pt>
    <dgm:pt modelId="{1C89FD9D-55F4-442D-9C7B-4A0A9F8489B3}">
      <dgm:prSet phldrT="[Текст]"/>
      <dgm:spPr/>
      <dgm:t>
        <a:bodyPr/>
        <a:lstStyle/>
        <a:p>
          <a:r>
            <a:rPr lang="ru-RU" dirty="0" smtClean="0"/>
            <a:t>деловые и ролевые игры, творческие работы</a:t>
          </a:r>
          <a:endParaRPr lang="ru-RU" dirty="0"/>
        </a:p>
      </dgm:t>
    </dgm:pt>
    <dgm:pt modelId="{FA7CDFC6-0AB2-40D6-9AD5-02E93A00C180}" type="parTrans" cxnId="{7D0CBD19-BE72-4031-86D2-27B25FDA5400}">
      <dgm:prSet/>
      <dgm:spPr/>
      <dgm:t>
        <a:bodyPr/>
        <a:lstStyle/>
        <a:p>
          <a:endParaRPr lang="ru-RU"/>
        </a:p>
      </dgm:t>
    </dgm:pt>
    <dgm:pt modelId="{ED38B99E-74AC-4987-949E-809F02F4B246}" type="sibTrans" cxnId="{7D0CBD19-BE72-4031-86D2-27B25FDA5400}">
      <dgm:prSet/>
      <dgm:spPr/>
      <dgm:t>
        <a:bodyPr/>
        <a:lstStyle/>
        <a:p>
          <a:endParaRPr lang="ru-RU"/>
        </a:p>
      </dgm:t>
    </dgm:pt>
    <dgm:pt modelId="{CF5B3C15-2640-49FA-8F65-D467138BFEF6}" type="pres">
      <dgm:prSet presAssocID="{2E5425CC-186E-4FF2-9786-A0066F6FD7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44F7C-F185-45E6-AD54-2E709F464F6B}" type="pres">
      <dgm:prSet presAssocID="{2E5425CC-186E-4FF2-9786-A0066F6FD7FB}" presName="matrix" presStyleCnt="0"/>
      <dgm:spPr/>
    </dgm:pt>
    <dgm:pt modelId="{416C4760-8402-469C-B547-E44E3D3F0607}" type="pres">
      <dgm:prSet presAssocID="{2E5425CC-186E-4FF2-9786-A0066F6FD7FB}" presName="tile1" presStyleLbl="node1" presStyleIdx="0" presStyleCnt="4"/>
      <dgm:spPr/>
      <dgm:t>
        <a:bodyPr/>
        <a:lstStyle/>
        <a:p>
          <a:endParaRPr lang="ru-RU"/>
        </a:p>
      </dgm:t>
    </dgm:pt>
    <dgm:pt modelId="{BE89C7E6-97B5-41D7-AE1F-A58F0F8ED0E1}" type="pres">
      <dgm:prSet presAssocID="{2E5425CC-186E-4FF2-9786-A0066F6FD7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B640D-7761-462D-BE4D-CC2BB6BE2913}" type="pres">
      <dgm:prSet presAssocID="{2E5425CC-186E-4FF2-9786-A0066F6FD7FB}" presName="tile2" presStyleLbl="node1" presStyleIdx="1" presStyleCnt="4"/>
      <dgm:spPr/>
      <dgm:t>
        <a:bodyPr/>
        <a:lstStyle/>
        <a:p>
          <a:endParaRPr lang="ru-RU"/>
        </a:p>
      </dgm:t>
    </dgm:pt>
    <dgm:pt modelId="{446B9E5B-9C1B-4DA8-9ABC-63C189871B22}" type="pres">
      <dgm:prSet presAssocID="{2E5425CC-186E-4FF2-9786-A0066F6FD7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34C0E-4F35-4243-AFFC-6F87884B3A87}" type="pres">
      <dgm:prSet presAssocID="{2E5425CC-186E-4FF2-9786-A0066F6FD7FB}" presName="tile3" presStyleLbl="node1" presStyleIdx="2" presStyleCnt="4"/>
      <dgm:spPr/>
      <dgm:t>
        <a:bodyPr/>
        <a:lstStyle/>
        <a:p>
          <a:endParaRPr lang="ru-RU"/>
        </a:p>
      </dgm:t>
    </dgm:pt>
    <dgm:pt modelId="{48E26A1C-787D-48B9-AAF0-1ED58FFD6C10}" type="pres">
      <dgm:prSet presAssocID="{2E5425CC-186E-4FF2-9786-A0066F6FD7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FBF87-2E75-4287-B83F-ABEBF6826A8D}" type="pres">
      <dgm:prSet presAssocID="{2E5425CC-186E-4FF2-9786-A0066F6FD7FB}" presName="tile4" presStyleLbl="node1" presStyleIdx="3" presStyleCnt="4" custLinFactNeighborX="-201" custLinFactNeighborY="0"/>
      <dgm:spPr/>
      <dgm:t>
        <a:bodyPr/>
        <a:lstStyle/>
        <a:p>
          <a:endParaRPr lang="ru-RU"/>
        </a:p>
      </dgm:t>
    </dgm:pt>
    <dgm:pt modelId="{C866A465-BFAF-4A9D-B49F-91CDE57CC8D5}" type="pres">
      <dgm:prSet presAssocID="{2E5425CC-186E-4FF2-9786-A0066F6FD7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485D-635B-4B1B-9F72-DBB559D6605C}" type="pres">
      <dgm:prSet presAssocID="{2E5425CC-186E-4FF2-9786-A0066F6FD7FB}" presName="centerTile" presStyleLbl="fgShp" presStyleIdx="0" presStyleCnt="1" custScaleX="206027" custLinFactNeighborX="-670" custLinFactNeighborY="180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12365-55B1-4F81-B273-A6B66871EDB9}" type="presOf" srcId="{2A6D3FB3-5A73-45FC-9376-A5595F7D11E2}" destId="{416C4760-8402-469C-B547-E44E3D3F0607}" srcOrd="0" destOrd="0" presId="urn:microsoft.com/office/officeart/2005/8/layout/matrix1"/>
    <dgm:cxn modelId="{45C5E7BA-40D0-49D0-B0CC-DF23F568CC20}" srcId="{09E9DC42-2EB6-4997-A7AF-DF527874DB21}" destId="{7E64D63D-45B2-4C1C-BB35-DFF58BF77E40}" srcOrd="2" destOrd="0" parTransId="{29344028-36F5-4D29-97B1-AF6312A69D31}" sibTransId="{97FB3E8A-0C02-42EE-934D-A36C8EC76EC1}"/>
    <dgm:cxn modelId="{54B1B1EB-3E5C-4CC6-9B3C-F88ADC26637E}" type="presOf" srcId="{1C89FD9D-55F4-442D-9C7B-4A0A9F8489B3}" destId="{C866A465-BFAF-4A9D-B49F-91CDE57CC8D5}" srcOrd="1" destOrd="0" presId="urn:microsoft.com/office/officeart/2005/8/layout/matrix1"/>
    <dgm:cxn modelId="{7BD58DCF-8C53-4ECA-BB76-44B12AFCD031}" srcId="{09E9DC42-2EB6-4997-A7AF-DF527874DB21}" destId="{2A6D3FB3-5A73-45FC-9376-A5595F7D11E2}" srcOrd="0" destOrd="0" parTransId="{8B4ECF41-5B01-4F85-B98B-C268D343134E}" sibTransId="{A319F694-E423-43D1-8339-3D11BA3F6A8C}"/>
    <dgm:cxn modelId="{D609EB2F-44FF-415A-87C1-D8093161EAC3}" type="presOf" srcId="{B761BA4D-BA9B-48D7-A080-0E8AC273C530}" destId="{446B9E5B-9C1B-4DA8-9ABC-63C189871B22}" srcOrd="1" destOrd="0" presId="urn:microsoft.com/office/officeart/2005/8/layout/matrix1"/>
    <dgm:cxn modelId="{34AEE840-87DF-4083-A922-55B0D1AAC05D}" type="presOf" srcId="{09E9DC42-2EB6-4997-A7AF-DF527874DB21}" destId="{7DD8485D-635B-4B1B-9F72-DBB559D6605C}" srcOrd="0" destOrd="0" presId="urn:microsoft.com/office/officeart/2005/8/layout/matrix1"/>
    <dgm:cxn modelId="{3FC3490B-869A-439B-9BA4-9406BB30E709}" type="presOf" srcId="{2E5425CC-186E-4FF2-9786-A0066F6FD7FB}" destId="{CF5B3C15-2640-49FA-8F65-D467138BFEF6}" srcOrd="0" destOrd="0" presId="urn:microsoft.com/office/officeart/2005/8/layout/matrix1"/>
    <dgm:cxn modelId="{59EDF83C-3D6D-4BE0-A0D3-979C821DCEAD}" srcId="{09E9DC42-2EB6-4997-A7AF-DF527874DB21}" destId="{B761BA4D-BA9B-48D7-A080-0E8AC273C530}" srcOrd="1" destOrd="0" parTransId="{2F87DD6B-C50E-403E-9457-3D4AB9D68CE7}" sibTransId="{42C7603D-FC8C-4FC7-98E5-2A155365AA0F}"/>
    <dgm:cxn modelId="{D955C93C-D641-4099-93BA-68EE4D093AA0}" type="presOf" srcId="{1C89FD9D-55F4-442D-9C7B-4A0A9F8489B3}" destId="{1D8FBF87-2E75-4287-B83F-ABEBF6826A8D}" srcOrd="0" destOrd="0" presId="urn:microsoft.com/office/officeart/2005/8/layout/matrix1"/>
    <dgm:cxn modelId="{D04FE23E-D05C-42EB-AF9A-DC4AC85412F8}" type="presOf" srcId="{2A6D3FB3-5A73-45FC-9376-A5595F7D11E2}" destId="{BE89C7E6-97B5-41D7-AE1F-A58F0F8ED0E1}" srcOrd="1" destOrd="0" presId="urn:microsoft.com/office/officeart/2005/8/layout/matrix1"/>
    <dgm:cxn modelId="{7D0CBD19-BE72-4031-86D2-27B25FDA5400}" srcId="{09E9DC42-2EB6-4997-A7AF-DF527874DB21}" destId="{1C89FD9D-55F4-442D-9C7B-4A0A9F8489B3}" srcOrd="3" destOrd="0" parTransId="{FA7CDFC6-0AB2-40D6-9AD5-02E93A00C180}" sibTransId="{ED38B99E-74AC-4987-949E-809F02F4B246}"/>
    <dgm:cxn modelId="{60D6F4DA-7F8B-4B71-9DCB-9B0DD9984E9D}" type="presOf" srcId="{7E64D63D-45B2-4C1C-BB35-DFF58BF77E40}" destId="{48E26A1C-787D-48B9-AAF0-1ED58FFD6C10}" srcOrd="1" destOrd="0" presId="urn:microsoft.com/office/officeart/2005/8/layout/matrix1"/>
    <dgm:cxn modelId="{F5E8EBCB-1323-4C4D-AE4E-A6DB928C2648}" type="presOf" srcId="{7E64D63D-45B2-4C1C-BB35-DFF58BF77E40}" destId="{CA734C0E-4F35-4243-AFFC-6F87884B3A87}" srcOrd="0" destOrd="0" presId="urn:microsoft.com/office/officeart/2005/8/layout/matrix1"/>
    <dgm:cxn modelId="{A50C0B7C-F0E7-4987-BAFA-76DF413B842C}" type="presOf" srcId="{B761BA4D-BA9B-48D7-A080-0E8AC273C530}" destId="{356B640D-7761-462D-BE4D-CC2BB6BE2913}" srcOrd="0" destOrd="0" presId="urn:microsoft.com/office/officeart/2005/8/layout/matrix1"/>
    <dgm:cxn modelId="{DA7981E1-8BB5-4FF7-901E-92B690F4E9CC}" srcId="{2E5425CC-186E-4FF2-9786-A0066F6FD7FB}" destId="{09E9DC42-2EB6-4997-A7AF-DF527874DB21}" srcOrd="0" destOrd="0" parTransId="{EC853BE5-4C2E-4147-8FFA-D1D6E9E275D3}" sibTransId="{82C8FFD4-3A76-467E-8181-3E82BF346E1A}"/>
    <dgm:cxn modelId="{BBE6D0F8-B0A2-4FFF-9B1F-4E8077B788CC}" type="presParOf" srcId="{CF5B3C15-2640-49FA-8F65-D467138BFEF6}" destId="{01E44F7C-F185-45E6-AD54-2E709F464F6B}" srcOrd="0" destOrd="0" presId="urn:microsoft.com/office/officeart/2005/8/layout/matrix1"/>
    <dgm:cxn modelId="{BD044C37-DC41-45C2-AD51-D46E699A6F9C}" type="presParOf" srcId="{01E44F7C-F185-45E6-AD54-2E709F464F6B}" destId="{416C4760-8402-469C-B547-E44E3D3F0607}" srcOrd="0" destOrd="0" presId="urn:microsoft.com/office/officeart/2005/8/layout/matrix1"/>
    <dgm:cxn modelId="{E5E036B9-BAE8-43F8-B634-AE8CDE620393}" type="presParOf" srcId="{01E44F7C-F185-45E6-AD54-2E709F464F6B}" destId="{BE89C7E6-97B5-41D7-AE1F-A58F0F8ED0E1}" srcOrd="1" destOrd="0" presId="urn:microsoft.com/office/officeart/2005/8/layout/matrix1"/>
    <dgm:cxn modelId="{F9658A4F-B148-49B3-A9CD-5912BCFD9C91}" type="presParOf" srcId="{01E44F7C-F185-45E6-AD54-2E709F464F6B}" destId="{356B640D-7761-462D-BE4D-CC2BB6BE2913}" srcOrd="2" destOrd="0" presId="urn:microsoft.com/office/officeart/2005/8/layout/matrix1"/>
    <dgm:cxn modelId="{49C7CC88-32C0-4B6F-A5B5-35C968D81D1C}" type="presParOf" srcId="{01E44F7C-F185-45E6-AD54-2E709F464F6B}" destId="{446B9E5B-9C1B-4DA8-9ABC-63C189871B22}" srcOrd="3" destOrd="0" presId="urn:microsoft.com/office/officeart/2005/8/layout/matrix1"/>
    <dgm:cxn modelId="{2A558723-2BD1-4F1F-828A-49CFF0A1BCD4}" type="presParOf" srcId="{01E44F7C-F185-45E6-AD54-2E709F464F6B}" destId="{CA734C0E-4F35-4243-AFFC-6F87884B3A87}" srcOrd="4" destOrd="0" presId="urn:microsoft.com/office/officeart/2005/8/layout/matrix1"/>
    <dgm:cxn modelId="{10A4DC80-D10C-4BA5-84DF-19137EA07FB1}" type="presParOf" srcId="{01E44F7C-F185-45E6-AD54-2E709F464F6B}" destId="{48E26A1C-787D-48B9-AAF0-1ED58FFD6C10}" srcOrd="5" destOrd="0" presId="urn:microsoft.com/office/officeart/2005/8/layout/matrix1"/>
    <dgm:cxn modelId="{69E71EFE-EA22-4270-A398-DB4E71638F29}" type="presParOf" srcId="{01E44F7C-F185-45E6-AD54-2E709F464F6B}" destId="{1D8FBF87-2E75-4287-B83F-ABEBF6826A8D}" srcOrd="6" destOrd="0" presId="urn:microsoft.com/office/officeart/2005/8/layout/matrix1"/>
    <dgm:cxn modelId="{2340F332-A769-4641-9DCC-3064DE011A26}" type="presParOf" srcId="{01E44F7C-F185-45E6-AD54-2E709F464F6B}" destId="{C866A465-BFAF-4A9D-B49F-91CDE57CC8D5}" srcOrd="7" destOrd="0" presId="urn:microsoft.com/office/officeart/2005/8/layout/matrix1"/>
    <dgm:cxn modelId="{3A73AE0F-EDE9-44B4-A862-475F20996F4C}" type="presParOf" srcId="{CF5B3C15-2640-49FA-8F65-D467138BFEF6}" destId="{7DD8485D-635B-4B1B-9F72-DBB559D660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CBEB2-3B84-40CF-AC2D-C23B98D178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3CD260-56CC-46F3-B711-547A24B50D3B}">
      <dgm:prSet phldrT="[Текст]"/>
      <dgm:spPr/>
      <dgm:t>
        <a:bodyPr/>
        <a:lstStyle/>
        <a:p>
          <a:r>
            <a:rPr lang="ru-RU" dirty="0" smtClean="0"/>
            <a:t>Оценка достижений обучающихся</a:t>
          </a:r>
          <a:endParaRPr lang="ru-RU" dirty="0"/>
        </a:p>
      </dgm:t>
    </dgm:pt>
    <dgm:pt modelId="{0681611B-E4E7-46AF-9EC7-976293F07F80}" type="parTrans" cxnId="{929944EF-58E6-4A78-BF02-E2D8172DE0DA}">
      <dgm:prSet/>
      <dgm:spPr/>
      <dgm:t>
        <a:bodyPr/>
        <a:lstStyle/>
        <a:p>
          <a:endParaRPr lang="ru-RU"/>
        </a:p>
      </dgm:t>
    </dgm:pt>
    <dgm:pt modelId="{F2908549-DD0A-4688-8798-697E59691C2E}" type="sibTrans" cxnId="{929944EF-58E6-4A78-BF02-E2D8172DE0DA}">
      <dgm:prSet/>
      <dgm:spPr/>
      <dgm:t>
        <a:bodyPr/>
        <a:lstStyle/>
        <a:p>
          <a:endParaRPr lang="ru-RU"/>
        </a:p>
      </dgm:t>
    </dgm:pt>
    <dgm:pt modelId="{0EDC142F-6DF6-4D6C-8021-E5D7083598A4}">
      <dgm:prSet phldrT="[Текст]"/>
      <dgm:spPr/>
      <dgm:t>
        <a:bodyPr/>
        <a:lstStyle/>
        <a:p>
          <a:r>
            <a:rPr lang="ru-RU" dirty="0" smtClean="0"/>
            <a:t>итоги групповой рефлексии</a:t>
          </a:r>
          <a:endParaRPr lang="ru-RU" dirty="0"/>
        </a:p>
      </dgm:t>
    </dgm:pt>
    <dgm:pt modelId="{89090AB1-BCAD-4F04-AD4F-720415A64D09}" type="parTrans" cxnId="{75C2377A-8F28-436E-8106-D40BF04C4329}">
      <dgm:prSet/>
      <dgm:spPr/>
      <dgm:t>
        <a:bodyPr/>
        <a:lstStyle/>
        <a:p>
          <a:endParaRPr lang="ru-RU"/>
        </a:p>
      </dgm:t>
    </dgm:pt>
    <dgm:pt modelId="{9F574526-E8BD-491B-9C30-C8AEB1EB0C35}" type="sibTrans" cxnId="{75C2377A-8F28-436E-8106-D40BF04C4329}">
      <dgm:prSet/>
      <dgm:spPr/>
      <dgm:t>
        <a:bodyPr/>
        <a:lstStyle/>
        <a:p>
          <a:endParaRPr lang="ru-RU"/>
        </a:p>
      </dgm:t>
    </dgm:pt>
    <dgm:pt modelId="{2FA5D7C3-8F2C-41D6-ACB2-252AF5E0CC1D}">
      <dgm:prSet phldrT="[Текст]"/>
      <dgm:spPr/>
      <dgm:t>
        <a:bodyPr/>
        <a:lstStyle/>
        <a:p>
          <a:r>
            <a:rPr lang="ru-RU" dirty="0" smtClean="0"/>
            <a:t>итоги индивидуальной рефлексии</a:t>
          </a:r>
          <a:endParaRPr lang="ru-RU" dirty="0"/>
        </a:p>
      </dgm:t>
    </dgm:pt>
    <dgm:pt modelId="{B4249F81-D35D-4AA4-94A3-CD3E2E9ED7BD}" type="parTrans" cxnId="{75547C21-1E57-4E4E-A288-21308BDB77B5}">
      <dgm:prSet/>
      <dgm:spPr/>
      <dgm:t>
        <a:bodyPr/>
        <a:lstStyle/>
        <a:p>
          <a:endParaRPr lang="ru-RU"/>
        </a:p>
      </dgm:t>
    </dgm:pt>
    <dgm:pt modelId="{D2ED3C37-7FA4-4789-8D5F-31DFAE5F9C6E}" type="sibTrans" cxnId="{75547C21-1E57-4E4E-A288-21308BDB77B5}">
      <dgm:prSet/>
      <dgm:spPr/>
      <dgm:t>
        <a:bodyPr/>
        <a:lstStyle/>
        <a:p>
          <a:endParaRPr lang="ru-RU"/>
        </a:p>
      </dgm:t>
    </dgm:pt>
    <dgm:pt modelId="{F16498EB-3251-42DF-9A9D-727F825FE8F6}">
      <dgm:prSet phldrT="[Текст]"/>
      <dgm:spPr/>
      <dgm:t>
        <a:bodyPr/>
        <a:lstStyle/>
        <a:p>
          <a:r>
            <a:rPr lang="ru-RU" dirty="0" smtClean="0"/>
            <a:t>Оценка достижений обучающихся</a:t>
          </a:r>
          <a:endParaRPr lang="ru-RU" dirty="0"/>
        </a:p>
      </dgm:t>
    </dgm:pt>
    <dgm:pt modelId="{D495A96D-4198-495E-AA0B-417FF552B114}" type="parTrans" cxnId="{04BE1386-0B53-4423-BF7E-7A9BC6B091A0}">
      <dgm:prSet/>
      <dgm:spPr/>
      <dgm:t>
        <a:bodyPr/>
        <a:lstStyle/>
        <a:p>
          <a:endParaRPr lang="ru-RU"/>
        </a:p>
      </dgm:t>
    </dgm:pt>
    <dgm:pt modelId="{1C815A3C-D3B3-4318-986F-8B108A653E24}" type="sibTrans" cxnId="{04BE1386-0B53-4423-BF7E-7A9BC6B091A0}">
      <dgm:prSet/>
      <dgm:spPr/>
      <dgm:t>
        <a:bodyPr/>
        <a:lstStyle/>
        <a:p>
          <a:endParaRPr lang="ru-RU"/>
        </a:p>
      </dgm:t>
    </dgm:pt>
    <dgm:pt modelId="{DB72C056-C336-42CC-AF69-8E555927E91E}">
      <dgm:prSet phldrT="[Текст]"/>
      <dgm:spPr/>
      <dgm:t>
        <a:bodyPr/>
        <a:lstStyle/>
        <a:p>
          <a:r>
            <a:rPr lang="ru-RU" dirty="0" smtClean="0"/>
            <a:t>анализ образовательного продукта</a:t>
          </a:r>
          <a:endParaRPr lang="ru-RU" dirty="0"/>
        </a:p>
      </dgm:t>
    </dgm:pt>
    <dgm:pt modelId="{80417D17-D806-4801-808B-0C00DF9E916B}" type="parTrans" cxnId="{6918108E-1637-4E91-81DA-576436837B04}">
      <dgm:prSet/>
      <dgm:spPr/>
      <dgm:t>
        <a:bodyPr/>
        <a:lstStyle/>
        <a:p>
          <a:endParaRPr lang="ru-RU"/>
        </a:p>
      </dgm:t>
    </dgm:pt>
    <dgm:pt modelId="{7547D907-0064-4E00-B400-11C12EC27538}" type="sibTrans" cxnId="{6918108E-1637-4E91-81DA-576436837B04}">
      <dgm:prSet/>
      <dgm:spPr/>
      <dgm:t>
        <a:bodyPr/>
        <a:lstStyle/>
        <a:p>
          <a:endParaRPr lang="ru-RU"/>
        </a:p>
      </dgm:t>
    </dgm:pt>
    <dgm:pt modelId="{F8B0114B-F753-45F2-9CEF-4C33FA1130B5}">
      <dgm:prSet phldrT="[Текст]"/>
      <dgm:spPr/>
      <dgm:t>
        <a:bodyPr/>
        <a:lstStyle/>
        <a:p>
          <a:r>
            <a:rPr lang="ru-RU" dirty="0" smtClean="0"/>
            <a:t>В конце курса обучения</a:t>
          </a:r>
          <a:endParaRPr lang="ru-RU" dirty="0"/>
        </a:p>
      </dgm:t>
    </dgm:pt>
    <dgm:pt modelId="{F429E066-5102-4BE2-945C-3B21B3E77FE1}" type="parTrans" cxnId="{C51D6E69-B0C6-42D8-848B-9060C2869A8F}">
      <dgm:prSet/>
      <dgm:spPr/>
      <dgm:t>
        <a:bodyPr/>
        <a:lstStyle/>
        <a:p>
          <a:endParaRPr lang="ru-RU"/>
        </a:p>
      </dgm:t>
    </dgm:pt>
    <dgm:pt modelId="{64DA70ED-1154-41F6-83D4-4CD6BCD4E902}" type="sibTrans" cxnId="{C51D6E69-B0C6-42D8-848B-9060C2869A8F}">
      <dgm:prSet/>
      <dgm:spPr/>
      <dgm:t>
        <a:bodyPr/>
        <a:lstStyle/>
        <a:p>
          <a:endParaRPr lang="ru-RU"/>
        </a:p>
      </dgm:t>
    </dgm:pt>
    <dgm:pt modelId="{9023EE82-FB7A-4647-ADCE-F786A0085AD5}">
      <dgm:prSet phldrT="[Текст]"/>
      <dgm:spPr/>
      <dgm:t>
        <a:bodyPr/>
        <a:lstStyle/>
        <a:p>
          <a:r>
            <a:rPr lang="ru-RU" dirty="0" smtClean="0"/>
            <a:t>принятие решения о выборе профиля обучения </a:t>
          </a:r>
          <a:endParaRPr lang="ru-RU" dirty="0"/>
        </a:p>
      </dgm:t>
    </dgm:pt>
    <dgm:pt modelId="{178ADF0D-A4CD-4255-9872-599828F9320E}" type="parTrans" cxnId="{FE81BFDD-973F-4EF4-9C9E-D1576DB6DF62}">
      <dgm:prSet/>
      <dgm:spPr/>
      <dgm:t>
        <a:bodyPr/>
        <a:lstStyle/>
        <a:p>
          <a:endParaRPr lang="ru-RU"/>
        </a:p>
      </dgm:t>
    </dgm:pt>
    <dgm:pt modelId="{2140C832-3188-42A0-A646-7E99A1FCC0CC}" type="sibTrans" cxnId="{FE81BFDD-973F-4EF4-9C9E-D1576DB6DF62}">
      <dgm:prSet/>
      <dgm:spPr/>
      <dgm:t>
        <a:bodyPr/>
        <a:lstStyle/>
        <a:p>
          <a:endParaRPr lang="ru-RU"/>
        </a:p>
      </dgm:t>
    </dgm:pt>
    <dgm:pt modelId="{ADE052AB-F337-4C79-9217-017560B38308}">
      <dgm:prSet phldrT="[Текст]"/>
      <dgm:spPr/>
      <dgm:t>
        <a:bodyPr/>
        <a:lstStyle/>
        <a:p>
          <a:r>
            <a:rPr lang="ru-RU" dirty="0" smtClean="0"/>
            <a:t>моделирование личной образовательной траектории</a:t>
          </a:r>
          <a:endParaRPr lang="ru-RU" dirty="0"/>
        </a:p>
      </dgm:t>
    </dgm:pt>
    <dgm:pt modelId="{A08F4360-8E7E-4529-9AD1-DBF9FE2912A7}" type="parTrans" cxnId="{56DB76C5-7FA2-448E-AED0-8F4118997084}">
      <dgm:prSet/>
      <dgm:spPr/>
      <dgm:t>
        <a:bodyPr/>
        <a:lstStyle/>
        <a:p>
          <a:endParaRPr lang="ru-RU"/>
        </a:p>
      </dgm:t>
    </dgm:pt>
    <dgm:pt modelId="{DF4759D4-8FD9-47AE-9705-72000C3A26DF}" type="sibTrans" cxnId="{56DB76C5-7FA2-448E-AED0-8F4118997084}">
      <dgm:prSet/>
      <dgm:spPr/>
      <dgm:t>
        <a:bodyPr/>
        <a:lstStyle/>
        <a:p>
          <a:endParaRPr lang="ru-RU"/>
        </a:p>
      </dgm:t>
    </dgm:pt>
    <dgm:pt modelId="{2BC23E37-8FFC-4743-B775-6C204486F794}">
      <dgm:prSet/>
      <dgm:spPr/>
      <dgm:t>
        <a:bodyPr/>
        <a:lstStyle/>
        <a:p>
          <a:endParaRPr lang="ru-RU" dirty="0"/>
        </a:p>
      </dgm:t>
    </dgm:pt>
    <dgm:pt modelId="{A1646F5D-7657-4995-9577-185DE61818E0}" type="parTrans" cxnId="{E7B870D1-C739-46AE-8F6F-4A0506F7B19B}">
      <dgm:prSet/>
      <dgm:spPr/>
      <dgm:t>
        <a:bodyPr/>
        <a:lstStyle/>
        <a:p>
          <a:endParaRPr lang="ru-RU"/>
        </a:p>
      </dgm:t>
    </dgm:pt>
    <dgm:pt modelId="{3A520261-5B16-482C-AFF1-F0548EE2C140}" type="sibTrans" cxnId="{E7B870D1-C739-46AE-8F6F-4A0506F7B19B}">
      <dgm:prSet/>
      <dgm:spPr/>
      <dgm:t>
        <a:bodyPr/>
        <a:lstStyle/>
        <a:p>
          <a:endParaRPr lang="ru-RU"/>
        </a:p>
      </dgm:t>
    </dgm:pt>
    <dgm:pt modelId="{AB9216AA-72D9-4B53-84B6-2F20B2FD10FF}">
      <dgm:prSet phldrT="[Текст]"/>
      <dgm:spPr/>
      <dgm:t>
        <a:bodyPr/>
        <a:lstStyle/>
        <a:p>
          <a:r>
            <a:rPr lang="ru-RU" dirty="0" smtClean="0"/>
            <a:t>результаты психодиагностического исследования </a:t>
          </a:r>
          <a:endParaRPr lang="ru-RU" dirty="0"/>
        </a:p>
      </dgm:t>
    </dgm:pt>
    <dgm:pt modelId="{51BEF866-F1C9-46D8-9063-21CF6E0CA141}" type="sibTrans" cxnId="{F17AF5BF-765D-453B-905A-6DD492E50FB6}">
      <dgm:prSet/>
      <dgm:spPr/>
      <dgm:t>
        <a:bodyPr/>
        <a:lstStyle/>
        <a:p>
          <a:endParaRPr lang="ru-RU"/>
        </a:p>
      </dgm:t>
    </dgm:pt>
    <dgm:pt modelId="{54EAE9BF-E0BF-490B-9FC2-4F7A77534380}" type="parTrans" cxnId="{F17AF5BF-765D-453B-905A-6DD492E50FB6}">
      <dgm:prSet/>
      <dgm:spPr/>
      <dgm:t>
        <a:bodyPr/>
        <a:lstStyle/>
        <a:p>
          <a:endParaRPr lang="ru-RU"/>
        </a:p>
      </dgm:t>
    </dgm:pt>
    <dgm:pt modelId="{99D5348B-9CCB-4E32-82AE-83E2B63EE55E}">
      <dgm:prSet/>
      <dgm:spPr/>
      <dgm:t>
        <a:bodyPr/>
        <a:lstStyle/>
        <a:p>
          <a:endParaRPr lang="ru-RU" dirty="0"/>
        </a:p>
      </dgm:t>
    </dgm:pt>
    <dgm:pt modelId="{70A3A231-24ED-4F39-8966-08C03ACBBF38}" type="parTrans" cxnId="{64F953CE-752F-475C-A150-C26C02ADFF5F}">
      <dgm:prSet/>
      <dgm:spPr/>
      <dgm:t>
        <a:bodyPr/>
        <a:lstStyle/>
        <a:p>
          <a:endParaRPr lang="ru-RU"/>
        </a:p>
      </dgm:t>
    </dgm:pt>
    <dgm:pt modelId="{B5DD7C85-C2DD-4630-8041-3D734F3E007B}" type="sibTrans" cxnId="{64F953CE-752F-475C-A150-C26C02ADFF5F}">
      <dgm:prSet/>
      <dgm:spPr/>
      <dgm:t>
        <a:bodyPr/>
        <a:lstStyle/>
        <a:p>
          <a:endParaRPr lang="ru-RU"/>
        </a:p>
      </dgm:t>
    </dgm:pt>
    <dgm:pt modelId="{E813DDA8-211A-4C21-A27B-DDDF2FA071D5}" type="pres">
      <dgm:prSet presAssocID="{67CCBEB2-3B84-40CF-AC2D-C23B98D178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AF5DF-7C10-4B10-B4B0-EA8B4C52BC53}" type="pres">
      <dgm:prSet presAssocID="{383CD260-56CC-46F3-B711-547A24B50D3B}" presName="comp" presStyleCnt="0"/>
      <dgm:spPr/>
    </dgm:pt>
    <dgm:pt modelId="{E27C0C7C-92CD-40AE-BF81-EF25C6E819BC}" type="pres">
      <dgm:prSet presAssocID="{383CD260-56CC-46F3-B711-547A24B50D3B}" presName="box" presStyleLbl="node1" presStyleIdx="0" presStyleCnt="3"/>
      <dgm:spPr/>
      <dgm:t>
        <a:bodyPr/>
        <a:lstStyle/>
        <a:p>
          <a:endParaRPr lang="ru-RU"/>
        </a:p>
      </dgm:t>
    </dgm:pt>
    <dgm:pt modelId="{3444FF1C-4FC8-4A76-9CD4-06844D743EAE}" type="pres">
      <dgm:prSet presAssocID="{383CD260-56CC-46F3-B711-547A24B50D3B}" presName="img" presStyleLbl="fgImgPlace1" presStyleIdx="0" presStyleCnt="3"/>
      <dgm:spPr/>
    </dgm:pt>
    <dgm:pt modelId="{3FE1CB9A-BEEE-4A42-BA89-E3D589760FC1}" type="pres">
      <dgm:prSet presAssocID="{383CD260-56CC-46F3-B711-547A24B50D3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6474B-4348-4724-A0D9-97C7BBD99E66}" type="pres">
      <dgm:prSet presAssocID="{F2908549-DD0A-4688-8798-697E59691C2E}" presName="spacer" presStyleCnt="0"/>
      <dgm:spPr/>
    </dgm:pt>
    <dgm:pt modelId="{8604ED49-3860-4E64-BCFC-20854424405F}" type="pres">
      <dgm:prSet presAssocID="{F16498EB-3251-42DF-9A9D-727F825FE8F6}" presName="comp" presStyleCnt="0"/>
      <dgm:spPr/>
    </dgm:pt>
    <dgm:pt modelId="{F1ADB41F-29AB-401F-80EB-2484C0D0A32C}" type="pres">
      <dgm:prSet presAssocID="{F16498EB-3251-42DF-9A9D-727F825FE8F6}" presName="box" presStyleLbl="node1" presStyleIdx="1" presStyleCnt="3"/>
      <dgm:spPr/>
      <dgm:t>
        <a:bodyPr/>
        <a:lstStyle/>
        <a:p>
          <a:endParaRPr lang="ru-RU"/>
        </a:p>
      </dgm:t>
    </dgm:pt>
    <dgm:pt modelId="{863161B1-E416-4404-935A-560C2B7D7724}" type="pres">
      <dgm:prSet presAssocID="{F16498EB-3251-42DF-9A9D-727F825FE8F6}" presName="img" presStyleLbl="fgImgPlace1" presStyleIdx="1" presStyleCnt="3"/>
      <dgm:spPr/>
    </dgm:pt>
    <dgm:pt modelId="{F5580056-6F51-4816-9F26-00D2EE37DE36}" type="pres">
      <dgm:prSet presAssocID="{F16498EB-3251-42DF-9A9D-727F825FE8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82760-23B1-41E7-B4B0-78F76768BCDF}" type="pres">
      <dgm:prSet presAssocID="{1C815A3C-D3B3-4318-986F-8B108A653E24}" presName="spacer" presStyleCnt="0"/>
      <dgm:spPr/>
    </dgm:pt>
    <dgm:pt modelId="{659F5081-C08A-44BD-B508-B077EE4E0505}" type="pres">
      <dgm:prSet presAssocID="{F8B0114B-F753-45F2-9CEF-4C33FA1130B5}" presName="comp" presStyleCnt="0"/>
      <dgm:spPr/>
    </dgm:pt>
    <dgm:pt modelId="{BB428FB4-F79D-448A-9C7D-046A4665FBB5}" type="pres">
      <dgm:prSet presAssocID="{F8B0114B-F753-45F2-9CEF-4C33FA1130B5}" presName="box" presStyleLbl="node1" presStyleIdx="2" presStyleCnt="3"/>
      <dgm:spPr/>
      <dgm:t>
        <a:bodyPr/>
        <a:lstStyle/>
        <a:p>
          <a:endParaRPr lang="ru-RU"/>
        </a:p>
      </dgm:t>
    </dgm:pt>
    <dgm:pt modelId="{51D44018-982E-43C8-9529-9162B92B2E73}" type="pres">
      <dgm:prSet presAssocID="{F8B0114B-F753-45F2-9CEF-4C33FA1130B5}" presName="img" presStyleLbl="fgImgPlace1" presStyleIdx="2" presStyleCnt="3"/>
      <dgm:spPr/>
    </dgm:pt>
    <dgm:pt modelId="{E76C8823-B059-49AD-ACD1-689093AB31A5}" type="pres">
      <dgm:prSet presAssocID="{F8B0114B-F753-45F2-9CEF-4C33FA1130B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3B9E7-A31B-43AD-A319-E517586CB280}" type="presOf" srcId="{AB9216AA-72D9-4B53-84B6-2F20B2FD10FF}" destId="{F5580056-6F51-4816-9F26-00D2EE37DE36}" srcOrd="1" destOrd="1" presId="urn:microsoft.com/office/officeart/2005/8/layout/vList4"/>
    <dgm:cxn modelId="{8F25281E-7FAF-431A-B8E0-74593AF28BBC}" type="presOf" srcId="{F8B0114B-F753-45F2-9CEF-4C33FA1130B5}" destId="{E76C8823-B059-49AD-ACD1-689093AB31A5}" srcOrd="1" destOrd="0" presId="urn:microsoft.com/office/officeart/2005/8/layout/vList4"/>
    <dgm:cxn modelId="{46914D4F-F027-4A17-9905-E06212A0619D}" type="presOf" srcId="{99D5348B-9CCB-4E32-82AE-83E2B63EE55E}" destId="{E76C8823-B059-49AD-ACD1-689093AB31A5}" srcOrd="1" destOrd="3" presId="urn:microsoft.com/office/officeart/2005/8/layout/vList4"/>
    <dgm:cxn modelId="{F17AF5BF-765D-453B-905A-6DD492E50FB6}" srcId="{F16498EB-3251-42DF-9A9D-727F825FE8F6}" destId="{AB9216AA-72D9-4B53-84B6-2F20B2FD10FF}" srcOrd="0" destOrd="0" parTransId="{54EAE9BF-E0BF-490B-9FC2-4F7A77534380}" sibTransId="{51BEF866-F1C9-46D8-9063-21CF6E0CA141}"/>
    <dgm:cxn modelId="{A9142348-346F-4D56-BBEB-73F098796C6D}" type="presOf" srcId="{67CCBEB2-3B84-40CF-AC2D-C23B98D1781C}" destId="{E813DDA8-211A-4C21-A27B-DDDF2FA071D5}" srcOrd="0" destOrd="0" presId="urn:microsoft.com/office/officeart/2005/8/layout/vList4"/>
    <dgm:cxn modelId="{54C988BC-DF6E-4743-88B9-B1DD7FD7E210}" type="presOf" srcId="{ADE052AB-F337-4C79-9217-017560B38308}" destId="{BB428FB4-F79D-448A-9C7D-046A4665FBB5}" srcOrd="0" destOrd="2" presId="urn:microsoft.com/office/officeart/2005/8/layout/vList4"/>
    <dgm:cxn modelId="{113101B8-055A-43BC-B25E-DA6025A5B7C9}" type="presOf" srcId="{2BC23E37-8FFC-4743-B775-6C204486F794}" destId="{3FE1CB9A-BEEE-4A42-BA89-E3D589760FC1}" srcOrd="1" destOrd="3" presId="urn:microsoft.com/office/officeart/2005/8/layout/vList4"/>
    <dgm:cxn modelId="{C51D6E69-B0C6-42D8-848B-9060C2869A8F}" srcId="{67CCBEB2-3B84-40CF-AC2D-C23B98D1781C}" destId="{F8B0114B-F753-45F2-9CEF-4C33FA1130B5}" srcOrd="2" destOrd="0" parTransId="{F429E066-5102-4BE2-945C-3B21B3E77FE1}" sibTransId="{64DA70ED-1154-41F6-83D4-4CD6BCD4E902}"/>
    <dgm:cxn modelId="{E7B870D1-C739-46AE-8F6F-4A0506F7B19B}" srcId="{383CD260-56CC-46F3-B711-547A24B50D3B}" destId="{2BC23E37-8FFC-4743-B775-6C204486F794}" srcOrd="2" destOrd="0" parTransId="{A1646F5D-7657-4995-9577-185DE61818E0}" sibTransId="{3A520261-5B16-482C-AFF1-F0548EE2C140}"/>
    <dgm:cxn modelId="{7CC8C50F-3BFF-4147-B09C-E61E9FF35E61}" type="presOf" srcId="{2FA5D7C3-8F2C-41D6-ACB2-252AF5E0CC1D}" destId="{3FE1CB9A-BEEE-4A42-BA89-E3D589760FC1}" srcOrd="1" destOrd="2" presId="urn:microsoft.com/office/officeart/2005/8/layout/vList4"/>
    <dgm:cxn modelId="{A9591842-6EC3-4FF9-BEDE-0D1697E68EC4}" type="presOf" srcId="{2BC23E37-8FFC-4743-B775-6C204486F794}" destId="{E27C0C7C-92CD-40AE-BF81-EF25C6E819BC}" srcOrd="0" destOrd="3" presId="urn:microsoft.com/office/officeart/2005/8/layout/vList4"/>
    <dgm:cxn modelId="{929944EF-58E6-4A78-BF02-E2D8172DE0DA}" srcId="{67CCBEB2-3B84-40CF-AC2D-C23B98D1781C}" destId="{383CD260-56CC-46F3-B711-547A24B50D3B}" srcOrd="0" destOrd="0" parTransId="{0681611B-E4E7-46AF-9EC7-976293F07F80}" sibTransId="{F2908549-DD0A-4688-8798-697E59691C2E}"/>
    <dgm:cxn modelId="{4982D7D4-2F98-489A-B34F-124D2F03B614}" type="presOf" srcId="{99D5348B-9CCB-4E32-82AE-83E2B63EE55E}" destId="{BB428FB4-F79D-448A-9C7D-046A4665FBB5}" srcOrd="0" destOrd="3" presId="urn:microsoft.com/office/officeart/2005/8/layout/vList4"/>
    <dgm:cxn modelId="{944CA060-1137-4D03-BFAF-3861700F93CA}" type="presOf" srcId="{383CD260-56CC-46F3-B711-547A24B50D3B}" destId="{E27C0C7C-92CD-40AE-BF81-EF25C6E819BC}" srcOrd="0" destOrd="0" presId="urn:microsoft.com/office/officeart/2005/8/layout/vList4"/>
    <dgm:cxn modelId="{64F953CE-752F-475C-A150-C26C02ADFF5F}" srcId="{F8B0114B-F753-45F2-9CEF-4C33FA1130B5}" destId="{99D5348B-9CCB-4E32-82AE-83E2B63EE55E}" srcOrd="2" destOrd="0" parTransId="{70A3A231-24ED-4F39-8966-08C03ACBBF38}" sibTransId="{B5DD7C85-C2DD-4630-8041-3D734F3E007B}"/>
    <dgm:cxn modelId="{6918108E-1637-4E91-81DA-576436837B04}" srcId="{F16498EB-3251-42DF-9A9D-727F825FE8F6}" destId="{DB72C056-C336-42CC-AF69-8E555927E91E}" srcOrd="1" destOrd="0" parTransId="{80417D17-D806-4801-808B-0C00DF9E916B}" sibTransId="{7547D907-0064-4E00-B400-11C12EC27538}"/>
    <dgm:cxn modelId="{DB212462-7EDE-47FB-809D-119B7454767A}" type="presOf" srcId="{AB9216AA-72D9-4B53-84B6-2F20B2FD10FF}" destId="{F1ADB41F-29AB-401F-80EB-2484C0D0A32C}" srcOrd="0" destOrd="1" presId="urn:microsoft.com/office/officeart/2005/8/layout/vList4"/>
    <dgm:cxn modelId="{6916C688-E179-4D17-B4D9-431FD4F32DE0}" type="presOf" srcId="{9023EE82-FB7A-4647-ADCE-F786A0085AD5}" destId="{BB428FB4-F79D-448A-9C7D-046A4665FBB5}" srcOrd="0" destOrd="1" presId="urn:microsoft.com/office/officeart/2005/8/layout/vList4"/>
    <dgm:cxn modelId="{E8E7B575-B326-4DB5-94E3-5EFF2F4B68F0}" type="presOf" srcId="{0EDC142F-6DF6-4D6C-8021-E5D7083598A4}" destId="{E27C0C7C-92CD-40AE-BF81-EF25C6E819BC}" srcOrd="0" destOrd="1" presId="urn:microsoft.com/office/officeart/2005/8/layout/vList4"/>
    <dgm:cxn modelId="{549B7455-1D2A-489A-87AD-793BC6DB74EB}" type="presOf" srcId="{9023EE82-FB7A-4647-ADCE-F786A0085AD5}" destId="{E76C8823-B059-49AD-ACD1-689093AB31A5}" srcOrd="1" destOrd="1" presId="urn:microsoft.com/office/officeart/2005/8/layout/vList4"/>
    <dgm:cxn modelId="{DD2FF9EE-9D43-4369-AE68-9A839E3B2512}" type="presOf" srcId="{DB72C056-C336-42CC-AF69-8E555927E91E}" destId="{F5580056-6F51-4816-9F26-00D2EE37DE36}" srcOrd="1" destOrd="2" presId="urn:microsoft.com/office/officeart/2005/8/layout/vList4"/>
    <dgm:cxn modelId="{75547C21-1E57-4E4E-A288-21308BDB77B5}" srcId="{383CD260-56CC-46F3-B711-547A24B50D3B}" destId="{2FA5D7C3-8F2C-41D6-ACB2-252AF5E0CC1D}" srcOrd="1" destOrd="0" parTransId="{B4249F81-D35D-4AA4-94A3-CD3E2E9ED7BD}" sibTransId="{D2ED3C37-7FA4-4789-8D5F-31DFAE5F9C6E}"/>
    <dgm:cxn modelId="{01BD3F34-8B37-4387-AB00-84C6C2117947}" type="presOf" srcId="{383CD260-56CC-46F3-B711-547A24B50D3B}" destId="{3FE1CB9A-BEEE-4A42-BA89-E3D589760FC1}" srcOrd="1" destOrd="0" presId="urn:microsoft.com/office/officeart/2005/8/layout/vList4"/>
    <dgm:cxn modelId="{04BE1386-0B53-4423-BF7E-7A9BC6B091A0}" srcId="{67CCBEB2-3B84-40CF-AC2D-C23B98D1781C}" destId="{F16498EB-3251-42DF-9A9D-727F825FE8F6}" srcOrd="1" destOrd="0" parTransId="{D495A96D-4198-495E-AA0B-417FF552B114}" sibTransId="{1C815A3C-D3B3-4318-986F-8B108A653E24}"/>
    <dgm:cxn modelId="{FE81BFDD-973F-4EF4-9C9E-D1576DB6DF62}" srcId="{F8B0114B-F753-45F2-9CEF-4C33FA1130B5}" destId="{9023EE82-FB7A-4647-ADCE-F786A0085AD5}" srcOrd="0" destOrd="0" parTransId="{178ADF0D-A4CD-4255-9872-599828F9320E}" sibTransId="{2140C832-3188-42A0-A646-7E99A1FCC0CC}"/>
    <dgm:cxn modelId="{E0B90C77-937D-4A29-9283-C640B9EA2849}" type="presOf" srcId="{2FA5D7C3-8F2C-41D6-ACB2-252AF5E0CC1D}" destId="{E27C0C7C-92CD-40AE-BF81-EF25C6E819BC}" srcOrd="0" destOrd="2" presId="urn:microsoft.com/office/officeart/2005/8/layout/vList4"/>
    <dgm:cxn modelId="{56DB76C5-7FA2-448E-AED0-8F4118997084}" srcId="{F8B0114B-F753-45F2-9CEF-4C33FA1130B5}" destId="{ADE052AB-F337-4C79-9217-017560B38308}" srcOrd="1" destOrd="0" parTransId="{A08F4360-8E7E-4529-9AD1-DBF9FE2912A7}" sibTransId="{DF4759D4-8FD9-47AE-9705-72000C3A26DF}"/>
    <dgm:cxn modelId="{1FF9C600-B6A7-40E1-801D-050B3D735971}" type="presOf" srcId="{DB72C056-C336-42CC-AF69-8E555927E91E}" destId="{F1ADB41F-29AB-401F-80EB-2484C0D0A32C}" srcOrd="0" destOrd="2" presId="urn:microsoft.com/office/officeart/2005/8/layout/vList4"/>
    <dgm:cxn modelId="{79EF9763-6DBF-4D34-8A9F-694055E0E0FC}" type="presOf" srcId="{ADE052AB-F337-4C79-9217-017560B38308}" destId="{E76C8823-B059-49AD-ACD1-689093AB31A5}" srcOrd="1" destOrd="2" presId="urn:microsoft.com/office/officeart/2005/8/layout/vList4"/>
    <dgm:cxn modelId="{75C2377A-8F28-436E-8106-D40BF04C4329}" srcId="{383CD260-56CC-46F3-B711-547A24B50D3B}" destId="{0EDC142F-6DF6-4D6C-8021-E5D7083598A4}" srcOrd="0" destOrd="0" parTransId="{89090AB1-BCAD-4F04-AD4F-720415A64D09}" sibTransId="{9F574526-E8BD-491B-9C30-C8AEB1EB0C35}"/>
    <dgm:cxn modelId="{AD1F9F88-26BB-4DDB-8078-6C34425D122A}" type="presOf" srcId="{F8B0114B-F753-45F2-9CEF-4C33FA1130B5}" destId="{BB428FB4-F79D-448A-9C7D-046A4665FBB5}" srcOrd="0" destOrd="0" presId="urn:microsoft.com/office/officeart/2005/8/layout/vList4"/>
    <dgm:cxn modelId="{4D89EF1F-023A-4491-8913-5572416B2131}" type="presOf" srcId="{F16498EB-3251-42DF-9A9D-727F825FE8F6}" destId="{F5580056-6F51-4816-9F26-00D2EE37DE36}" srcOrd="1" destOrd="0" presId="urn:microsoft.com/office/officeart/2005/8/layout/vList4"/>
    <dgm:cxn modelId="{3BC347B3-F89B-474A-B036-128A52AEF600}" type="presOf" srcId="{F16498EB-3251-42DF-9A9D-727F825FE8F6}" destId="{F1ADB41F-29AB-401F-80EB-2484C0D0A32C}" srcOrd="0" destOrd="0" presId="urn:microsoft.com/office/officeart/2005/8/layout/vList4"/>
    <dgm:cxn modelId="{A11F10F4-DFEE-4662-BA9B-756959C86C06}" type="presOf" srcId="{0EDC142F-6DF6-4D6C-8021-E5D7083598A4}" destId="{3FE1CB9A-BEEE-4A42-BA89-E3D589760FC1}" srcOrd="1" destOrd="1" presId="urn:microsoft.com/office/officeart/2005/8/layout/vList4"/>
    <dgm:cxn modelId="{0633A10D-220D-4A0D-9C78-F9363D69FBD3}" type="presParOf" srcId="{E813DDA8-211A-4C21-A27B-DDDF2FA071D5}" destId="{B8BAF5DF-7C10-4B10-B4B0-EA8B4C52BC53}" srcOrd="0" destOrd="0" presId="urn:microsoft.com/office/officeart/2005/8/layout/vList4"/>
    <dgm:cxn modelId="{E2CEBC4D-1AA9-4E64-B8B0-2FB65481D3EB}" type="presParOf" srcId="{B8BAF5DF-7C10-4B10-B4B0-EA8B4C52BC53}" destId="{E27C0C7C-92CD-40AE-BF81-EF25C6E819BC}" srcOrd="0" destOrd="0" presId="urn:microsoft.com/office/officeart/2005/8/layout/vList4"/>
    <dgm:cxn modelId="{87DD139A-B07D-4811-AA1B-026635EF7138}" type="presParOf" srcId="{B8BAF5DF-7C10-4B10-B4B0-EA8B4C52BC53}" destId="{3444FF1C-4FC8-4A76-9CD4-06844D743EAE}" srcOrd="1" destOrd="0" presId="urn:microsoft.com/office/officeart/2005/8/layout/vList4"/>
    <dgm:cxn modelId="{7705C901-CBAF-42CA-9523-59EC31FCC909}" type="presParOf" srcId="{B8BAF5DF-7C10-4B10-B4B0-EA8B4C52BC53}" destId="{3FE1CB9A-BEEE-4A42-BA89-E3D589760FC1}" srcOrd="2" destOrd="0" presId="urn:microsoft.com/office/officeart/2005/8/layout/vList4"/>
    <dgm:cxn modelId="{EB3E3A7D-E28F-4F0D-BE3B-94C3BB7AF631}" type="presParOf" srcId="{E813DDA8-211A-4C21-A27B-DDDF2FA071D5}" destId="{EAA6474B-4348-4724-A0D9-97C7BBD99E66}" srcOrd="1" destOrd="0" presId="urn:microsoft.com/office/officeart/2005/8/layout/vList4"/>
    <dgm:cxn modelId="{E4067E2B-DAD0-4A96-B98C-4B5909D64FA8}" type="presParOf" srcId="{E813DDA8-211A-4C21-A27B-DDDF2FA071D5}" destId="{8604ED49-3860-4E64-BCFC-20854424405F}" srcOrd="2" destOrd="0" presId="urn:microsoft.com/office/officeart/2005/8/layout/vList4"/>
    <dgm:cxn modelId="{F4F3AEA4-E77D-41D4-9088-C52AE879705A}" type="presParOf" srcId="{8604ED49-3860-4E64-BCFC-20854424405F}" destId="{F1ADB41F-29AB-401F-80EB-2484C0D0A32C}" srcOrd="0" destOrd="0" presId="urn:microsoft.com/office/officeart/2005/8/layout/vList4"/>
    <dgm:cxn modelId="{F4E4A61E-3F86-4D3A-8D3C-2154D5CBCE8B}" type="presParOf" srcId="{8604ED49-3860-4E64-BCFC-20854424405F}" destId="{863161B1-E416-4404-935A-560C2B7D7724}" srcOrd="1" destOrd="0" presId="urn:microsoft.com/office/officeart/2005/8/layout/vList4"/>
    <dgm:cxn modelId="{B1291C83-7A6D-4C19-BA99-DE0C8CD1E1F1}" type="presParOf" srcId="{8604ED49-3860-4E64-BCFC-20854424405F}" destId="{F5580056-6F51-4816-9F26-00D2EE37DE36}" srcOrd="2" destOrd="0" presId="urn:microsoft.com/office/officeart/2005/8/layout/vList4"/>
    <dgm:cxn modelId="{3033668C-98E7-4812-B8D6-F9DD3946BFCD}" type="presParOf" srcId="{E813DDA8-211A-4C21-A27B-DDDF2FA071D5}" destId="{FA782760-23B1-41E7-B4B0-78F76768BCDF}" srcOrd="3" destOrd="0" presId="urn:microsoft.com/office/officeart/2005/8/layout/vList4"/>
    <dgm:cxn modelId="{D6D92B81-80E9-4BF9-B3E4-C8639EC2E469}" type="presParOf" srcId="{E813DDA8-211A-4C21-A27B-DDDF2FA071D5}" destId="{659F5081-C08A-44BD-B508-B077EE4E0505}" srcOrd="4" destOrd="0" presId="urn:microsoft.com/office/officeart/2005/8/layout/vList4"/>
    <dgm:cxn modelId="{17138F11-00B5-43CD-97E7-88F266A988BD}" type="presParOf" srcId="{659F5081-C08A-44BD-B508-B077EE4E0505}" destId="{BB428FB4-F79D-448A-9C7D-046A4665FBB5}" srcOrd="0" destOrd="0" presId="urn:microsoft.com/office/officeart/2005/8/layout/vList4"/>
    <dgm:cxn modelId="{04457B4D-96B1-4E04-BDA8-092A4FBE9482}" type="presParOf" srcId="{659F5081-C08A-44BD-B508-B077EE4E0505}" destId="{51D44018-982E-43C8-9529-9162B92B2E73}" srcOrd="1" destOrd="0" presId="urn:microsoft.com/office/officeart/2005/8/layout/vList4"/>
    <dgm:cxn modelId="{4BF19366-B639-4749-9060-2371C0CA7BA2}" type="presParOf" srcId="{659F5081-C08A-44BD-B508-B077EE4E0505}" destId="{E76C8823-B059-49AD-ACD1-689093AB31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9CDCE-26AA-49DA-89CD-B21384194595}">
      <dsp:nvSpPr>
        <dsp:cNvPr id="0" name=""/>
        <dsp:cNvSpPr/>
      </dsp:nvSpPr>
      <dsp:spPr>
        <a:xfrm>
          <a:off x="2952407" y="2730953"/>
          <a:ext cx="680772" cy="1945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386" y="0"/>
              </a:lnTo>
              <a:lnTo>
                <a:pt x="340386" y="1945804"/>
              </a:lnTo>
              <a:lnTo>
                <a:pt x="680772" y="1945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41257" y="3652319"/>
        <a:ext cx="103072" cy="103072"/>
      </dsp:txXfrm>
    </dsp:sp>
    <dsp:sp modelId="{C6909CCF-4F7D-4536-BDD2-0932017295EE}">
      <dsp:nvSpPr>
        <dsp:cNvPr id="0" name=""/>
        <dsp:cNvSpPr/>
      </dsp:nvSpPr>
      <dsp:spPr>
        <a:xfrm>
          <a:off x="2952407" y="2730953"/>
          <a:ext cx="680772" cy="648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386" y="0"/>
              </a:lnTo>
              <a:lnTo>
                <a:pt x="340386" y="648601"/>
              </a:lnTo>
              <a:lnTo>
                <a:pt x="680772" y="6486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69286" y="3031747"/>
        <a:ext cx="47014" cy="47014"/>
      </dsp:txXfrm>
    </dsp:sp>
    <dsp:sp modelId="{FC8A7A2E-19B5-425A-AE75-B850463D96EB}">
      <dsp:nvSpPr>
        <dsp:cNvPr id="0" name=""/>
        <dsp:cNvSpPr/>
      </dsp:nvSpPr>
      <dsp:spPr>
        <a:xfrm>
          <a:off x="2952407" y="2082352"/>
          <a:ext cx="680772" cy="648601"/>
        </a:xfrm>
        <a:custGeom>
          <a:avLst/>
          <a:gdLst/>
          <a:ahLst/>
          <a:cxnLst/>
          <a:rect l="0" t="0" r="0" b="0"/>
          <a:pathLst>
            <a:path>
              <a:moveTo>
                <a:pt x="0" y="648601"/>
              </a:moveTo>
              <a:lnTo>
                <a:pt x="340386" y="648601"/>
              </a:lnTo>
              <a:lnTo>
                <a:pt x="340386" y="0"/>
              </a:lnTo>
              <a:lnTo>
                <a:pt x="6807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69286" y="2383146"/>
        <a:ext cx="47014" cy="47014"/>
      </dsp:txXfrm>
    </dsp:sp>
    <dsp:sp modelId="{6E8EEB54-0312-41A1-BE3C-398A68EA36EF}">
      <dsp:nvSpPr>
        <dsp:cNvPr id="0" name=""/>
        <dsp:cNvSpPr/>
      </dsp:nvSpPr>
      <dsp:spPr>
        <a:xfrm>
          <a:off x="2952407" y="785149"/>
          <a:ext cx="680772" cy="1945804"/>
        </a:xfrm>
        <a:custGeom>
          <a:avLst/>
          <a:gdLst/>
          <a:ahLst/>
          <a:cxnLst/>
          <a:rect l="0" t="0" r="0" b="0"/>
          <a:pathLst>
            <a:path>
              <a:moveTo>
                <a:pt x="0" y="1945804"/>
              </a:moveTo>
              <a:lnTo>
                <a:pt x="340386" y="1945804"/>
              </a:lnTo>
              <a:lnTo>
                <a:pt x="340386" y="0"/>
              </a:lnTo>
              <a:lnTo>
                <a:pt x="6807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41257" y="1706515"/>
        <a:ext cx="103072" cy="103072"/>
      </dsp:txXfrm>
    </dsp:sp>
    <dsp:sp modelId="{3EDA7ED0-B070-4AA3-964C-7849CB0D6788}">
      <dsp:nvSpPr>
        <dsp:cNvPr id="0" name=""/>
        <dsp:cNvSpPr/>
      </dsp:nvSpPr>
      <dsp:spPr>
        <a:xfrm rot="16200000">
          <a:off x="-297427" y="2212072"/>
          <a:ext cx="5461907" cy="103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Формирование готовности учащихся к</a:t>
          </a:r>
          <a:endParaRPr lang="ru-RU" sz="3600" kern="1200" dirty="0"/>
        </a:p>
      </dsp:txBody>
      <dsp:txXfrm>
        <a:off x="-297427" y="2212072"/>
        <a:ext cx="5461907" cy="1037762"/>
      </dsp:txXfrm>
    </dsp:sp>
    <dsp:sp modelId="{41AA725C-F607-471C-8AAF-E125B45EDABF}">
      <dsp:nvSpPr>
        <dsp:cNvPr id="0" name=""/>
        <dsp:cNvSpPr/>
      </dsp:nvSpPr>
      <dsp:spPr>
        <a:xfrm>
          <a:off x="3633179" y="266268"/>
          <a:ext cx="3403861" cy="103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обоснованному выбору профессии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633179" y="266268"/>
        <a:ext cx="3403861" cy="1037762"/>
      </dsp:txXfrm>
    </dsp:sp>
    <dsp:sp modelId="{0F6CF48D-3F7B-4BE9-B3EE-B73EC17624CA}">
      <dsp:nvSpPr>
        <dsp:cNvPr id="0" name=""/>
        <dsp:cNvSpPr/>
      </dsp:nvSpPr>
      <dsp:spPr>
        <a:xfrm>
          <a:off x="3633179" y="1563471"/>
          <a:ext cx="3403861" cy="103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выбору жизненного пути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633179" y="1563471"/>
        <a:ext cx="3403861" cy="1037762"/>
      </dsp:txXfrm>
    </dsp:sp>
    <dsp:sp modelId="{D1692E04-294E-4DFD-8C74-19C3FB3BF25C}">
      <dsp:nvSpPr>
        <dsp:cNvPr id="0" name=""/>
        <dsp:cNvSpPr/>
      </dsp:nvSpPr>
      <dsp:spPr>
        <a:xfrm>
          <a:off x="3633179" y="2860674"/>
          <a:ext cx="3403861" cy="103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учету своих склонностей, способностей, состояния здоровья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633179" y="2860674"/>
        <a:ext cx="3403861" cy="1037762"/>
      </dsp:txXfrm>
    </dsp:sp>
    <dsp:sp modelId="{CF3D3C3D-275B-4F11-B893-ADAAD552EE79}">
      <dsp:nvSpPr>
        <dsp:cNvPr id="0" name=""/>
        <dsp:cNvSpPr/>
      </dsp:nvSpPr>
      <dsp:spPr>
        <a:xfrm>
          <a:off x="3633179" y="4157877"/>
          <a:ext cx="3403861" cy="103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учету потребностей рынка труда в специалистах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633179" y="4157877"/>
        <a:ext cx="3403861" cy="1037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C4760-8402-469C-B547-E44E3D3F0607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«круглый стол», индивидуальные и групповые беседы </a:t>
          </a:r>
          <a:endParaRPr lang="ru-RU" sz="2800" kern="1200" dirty="0"/>
        </a:p>
      </dsp:txBody>
      <dsp:txXfrm rot="5400000">
        <a:off x="-1" y="1"/>
        <a:ext cx="4064000" cy="2032000"/>
      </dsp:txXfrm>
    </dsp:sp>
    <dsp:sp modelId="{356B640D-7761-462D-BE4D-CC2BB6BE2913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демонстрация аудио- и видеофильмов, семинары </a:t>
          </a:r>
          <a:endParaRPr lang="ru-RU" sz="2800" kern="1200" dirty="0"/>
        </a:p>
      </dsp:txBody>
      <dsp:txXfrm>
        <a:off x="4064000" y="0"/>
        <a:ext cx="4064000" cy="2032000"/>
      </dsp:txXfrm>
    </dsp:sp>
    <dsp:sp modelId="{CA734C0E-4F35-4243-AFFC-6F87884B3A87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описание профессий, встреча с представителями отдельных профессий </a:t>
          </a:r>
          <a:endParaRPr lang="ru-RU" sz="2800" kern="1200" dirty="0"/>
        </a:p>
      </dsp:txBody>
      <dsp:txXfrm rot="10800000">
        <a:off x="0" y="3386666"/>
        <a:ext cx="4064000" cy="2032000"/>
      </dsp:txXfrm>
    </dsp:sp>
    <dsp:sp modelId="{1D8FBF87-2E75-4287-B83F-ABEBF6826A8D}">
      <dsp:nvSpPr>
        <dsp:cNvPr id="0" name=""/>
        <dsp:cNvSpPr/>
      </dsp:nvSpPr>
      <dsp:spPr>
        <a:xfrm rot="5400000">
          <a:off x="4733164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деловые и ролевые игры, творческие работы</a:t>
          </a:r>
          <a:endParaRPr lang="ru-RU" sz="2800" kern="1200" dirty="0"/>
        </a:p>
      </dsp:txBody>
      <dsp:txXfrm rot="-5400000">
        <a:off x="4055831" y="3386666"/>
        <a:ext cx="4064000" cy="2032000"/>
      </dsp:txXfrm>
    </dsp:sp>
    <dsp:sp modelId="{7DD8485D-635B-4B1B-9F72-DBB559D6605C}">
      <dsp:nvSpPr>
        <dsp:cNvPr id="0" name=""/>
        <dsp:cNvSpPr/>
      </dsp:nvSpPr>
      <dsp:spPr>
        <a:xfrm>
          <a:off x="1535781" y="2056492"/>
          <a:ext cx="5023762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2">
                  <a:lumMod val="50000"/>
                </a:schemeClr>
              </a:solidFill>
            </a:rPr>
            <a:t>ФОРМЫ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</a:rPr>
            <a:t>организации занятий </a:t>
          </a:r>
          <a:endParaRPr lang="ru-RU" sz="3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01910" y="2122621"/>
        <a:ext cx="4891504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0C7C-92CD-40AE-BF81-EF25C6E819BC}">
      <dsp:nvSpPr>
        <dsp:cNvPr id="0" name=""/>
        <dsp:cNvSpPr/>
      </dsp:nvSpPr>
      <dsp:spPr>
        <a:xfrm>
          <a:off x="0" y="0"/>
          <a:ext cx="10747829" cy="197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Оценка достижений обучающихся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итоги групповой рефлексии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итоги индивидуальной рефлексии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2346708" y="0"/>
        <a:ext cx="8401120" cy="1971429"/>
      </dsp:txXfrm>
    </dsp:sp>
    <dsp:sp modelId="{3444FF1C-4FC8-4A76-9CD4-06844D743EAE}">
      <dsp:nvSpPr>
        <dsp:cNvPr id="0" name=""/>
        <dsp:cNvSpPr/>
      </dsp:nvSpPr>
      <dsp:spPr>
        <a:xfrm>
          <a:off x="197142" y="197142"/>
          <a:ext cx="2149565" cy="15771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DB41F-29AB-401F-80EB-2484C0D0A32C}">
      <dsp:nvSpPr>
        <dsp:cNvPr id="0" name=""/>
        <dsp:cNvSpPr/>
      </dsp:nvSpPr>
      <dsp:spPr>
        <a:xfrm>
          <a:off x="0" y="2168572"/>
          <a:ext cx="10747829" cy="197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Оценка достижений обучающихся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результаты психодиагностического исследования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анализ образовательного продукта</a:t>
          </a:r>
          <a:endParaRPr lang="ru-RU" sz="2500" kern="1200" dirty="0"/>
        </a:p>
      </dsp:txBody>
      <dsp:txXfrm>
        <a:off x="2346708" y="2168572"/>
        <a:ext cx="8401120" cy="1971429"/>
      </dsp:txXfrm>
    </dsp:sp>
    <dsp:sp modelId="{863161B1-E416-4404-935A-560C2B7D7724}">
      <dsp:nvSpPr>
        <dsp:cNvPr id="0" name=""/>
        <dsp:cNvSpPr/>
      </dsp:nvSpPr>
      <dsp:spPr>
        <a:xfrm>
          <a:off x="197142" y="2365715"/>
          <a:ext cx="2149565" cy="15771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28FB4-F79D-448A-9C7D-046A4665FBB5}">
      <dsp:nvSpPr>
        <dsp:cNvPr id="0" name=""/>
        <dsp:cNvSpPr/>
      </dsp:nvSpPr>
      <dsp:spPr>
        <a:xfrm>
          <a:off x="0" y="4337144"/>
          <a:ext cx="10747829" cy="197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 конце курса обучения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принятие решения о выборе профиля обучения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моделирование личной образовательной траектории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2346708" y="4337144"/>
        <a:ext cx="8401120" cy="1971429"/>
      </dsp:txXfrm>
    </dsp:sp>
    <dsp:sp modelId="{51D44018-982E-43C8-9529-9162B92B2E73}">
      <dsp:nvSpPr>
        <dsp:cNvPr id="0" name=""/>
        <dsp:cNvSpPr/>
      </dsp:nvSpPr>
      <dsp:spPr>
        <a:xfrm>
          <a:off x="197142" y="4534287"/>
          <a:ext cx="2149565" cy="15771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77788A-B095-4BB4-90AB-C9898865315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06F3E4-6BCC-4C49-A301-3E4124311F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43wK92FiFxvQ8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2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9759950" cy="1600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РАБОЧАЯ ПРОГРАММА  ПРЕДПРОФИЛЬНОЙ ПОДГОТОВКИ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развитию интеллектуальных, коммуникативных, познавательных способностей детей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/>
              <a:t>МОЙ ВЫБОР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51663" y="5094514"/>
            <a:ext cx="6523265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Работа представлена: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825344" y="187777"/>
            <a:ext cx="484142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Формы контроля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4449" y="5914075"/>
            <a:ext cx="6251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BEAF">
                    <a:lumMod val="50000"/>
                  </a:srgbClr>
                </a:solidFill>
              </a:rPr>
              <a:t>итоговый проект «Мой выбор»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5212" y="1125913"/>
            <a:ext cx="528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BEAF">
                    <a:lumMod val="50000"/>
                  </a:srgbClr>
                </a:solidFill>
              </a:rPr>
              <a:t>диагностика знаний, умений, навыков учащихся в виде рефлексии по каждому занятию в форме вербального проговаривания, письменного выражения своего отношения к теме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3941" y="2569546"/>
            <a:ext cx="4197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BEAF">
                    <a:lumMod val="50000"/>
                  </a:srgbClr>
                </a:solidFill>
              </a:rPr>
              <a:t>презентации </a:t>
            </a:r>
            <a:r>
              <a:rPr lang="ru-RU" dirty="0" smtClean="0">
                <a:solidFill>
                  <a:srgbClr val="C0BEAF">
                    <a:lumMod val="50000"/>
                  </a:srgbClr>
                </a:solidFill>
              </a:rPr>
              <a:t>- резюме обучающихся</a:t>
            </a:r>
            <a:endParaRPr lang="ru-RU" dirty="0">
              <a:solidFill>
                <a:srgbClr val="C0BEAF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869" y="3631927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C0BEAF">
                    <a:lumMod val="50000"/>
                  </a:srgbClr>
                </a:solidFill>
              </a:rPr>
              <a:t>профориентационные</a:t>
            </a:r>
            <a:r>
              <a:rPr lang="ru-RU" dirty="0">
                <a:solidFill>
                  <a:srgbClr val="C0BEAF">
                    <a:lumMod val="50000"/>
                  </a:srgbClr>
                </a:solidFill>
              </a:rPr>
              <a:t> игры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0442" y="4253593"/>
            <a:ext cx="179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BEAF">
                    <a:lumMod val="50000"/>
                  </a:srgbClr>
                </a:solidFill>
              </a:rPr>
              <a:t>анкетирование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7985" y="4990862"/>
            <a:ext cx="602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BEAF">
                    <a:lumMod val="50000"/>
                  </a:srgbClr>
                </a:solidFill>
              </a:rPr>
              <a:t>написание творческих работ по темам: «Мир профессий и мой выбор», «Мое профессиональное будущее»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87013" y="3231870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C0BEAF">
                    <a:lumMod val="50000"/>
                  </a:srgbClr>
                </a:solidFill>
              </a:rPr>
              <a:t>деловые игры</a:t>
            </a:r>
            <a:endParaRPr lang="ru-RU" dirty="0">
              <a:solidFill>
                <a:srgbClr val="EAEBD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08" y="28495"/>
            <a:ext cx="1348451" cy="2194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6" y="400741"/>
            <a:ext cx="1570264" cy="1570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2" y="1185873"/>
            <a:ext cx="4261645" cy="29298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2900" y="4253593"/>
            <a:ext cx="1994726" cy="21208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3" y="3141099"/>
            <a:ext cx="3080630" cy="25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878726" y="32013"/>
            <a:ext cx="6776357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Содержание 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05" y="43878"/>
            <a:ext cx="1790800" cy="11938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3633" y="1053079"/>
            <a:ext cx="3662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 Что такое профориентация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633" y="1588820"/>
            <a:ext cx="710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 Рынок образовательных услуг и рынок труда в городе, районе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3633" y="2160953"/>
            <a:ext cx="523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3-4. Теоретические аспекты профориентации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3632" y="2691632"/>
            <a:ext cx="3051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5-6. Анализ профессий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3633" y="3148832"/>
            <a:ext cx="8424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7. Значение туристской сферы.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курортно-туристического потенциала Краснодарского края.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3633" y="3881281"/>
            <a:ext cx="618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8. Современные профессии сферы сервиса и туризма,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получения и перспективы карьерного роста.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907" y="4632396"/>
            <a:ext cx="8680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9.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 качества и  требования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специалистам сферы сервиса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туризма.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633" y="5107277"/>
            <a:ext cx="395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10.  Классификация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3632" y="5584499"/>
            <a:ext cx="6857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11. Основные подходы к индивидуальному выбору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33" y="6090685"/>
            <a:ext cx="41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12. Здоровье и выбор  профессии.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3464" y="1592293"/>
            <a:ext cx="4705083" cy="45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25833" y="114130"/>
            <a:ext cx="6776357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Содержание 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205" y="117356"/>
            <a:ext cx="1790800" cy="11938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013" y="714289"/>
            <a:ext cx="441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13. Профессиональный тип личности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137" y="1083621"/>
            <a:ext cx="8275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14 - 15. Что такое темперамент. Влияние темперамента на выбор профессии.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«Определение типа темперамента», методика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Айзенка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диагностика.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398" y="1743117"/>
            <a:ext cx="3664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16-20. Типология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137" y="2114273"/>
            <a:ext cx="427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21. Профессиональная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632" y="2499704"/>
            <a:ext cx="4479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22. Деловая игра «Кадровый вопрос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398" y="2887074"/>
            <a:ext cx="4479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23. Мотивы выбора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398" y="3240873"/>
            <a:ext cx="7598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24 - 25. Навыки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самопрезентации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Основы технологической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398" y="3688204"/>
            <a:ext cx="1062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26. Учреждения профессионального образования. Государственные образовательные стандарты.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398" y="4146756"/>
            <a:ext cx="737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27. Информация, необходимая при выборе учебного заведения.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3633" y="4516088"/>
            <a:ext cx="10937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28. Основные понятия и определения.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рынок труда (особенности и тенденции развития).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3058" y="5179400"/>
            <a:ext cx="533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29. Личный профессиональный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013" y="5606921"/>
            <a:ext cx="756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30-31. Встречи с людьми интересных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3632" y="6004165"/>
            <a:ext cx="756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32 - 33. Профессия моих родителей.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1935" y="6192537"/>
            <a:ext cx="7565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34.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Мой выбор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(итоговое занятие, защита проектов).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36" y="4031102"/>
            <a:ext cx="2264202" cy="21435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67" y="1127983"/>
            <a:ext cx="3406418" cy="23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597" y="1243297"/>
            <a:ext cx="6727372" cy="41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занятиях данного элективного курса ребята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получают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теоретические знания о том, какие профессии существуют на сегодняшний день, на что надо обращать внимание при выборе профессии, какими источниками информации можно воспользоваться при ознакомлении с рынком труда. В ходе работы на занятиях ученики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получают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возможность овладеть практическими навыками в освоении стратегии выбора профессии.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Получают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опыт соотнесения своих желаний в выборе профессии со своими возможностями выполнять ту или иную деятельность и наличием ценностных установок.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3" y="2203443"/>
            <a:ext cx="4742857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2" y="2041071"/>
            <a:ext cx="4446189" cy="2624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3264" y="106698"/>
            <a:ext cx="82187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РАБОЧАЯ ПРОГРАММА  ПРЕДПРОФИЛЬНОЙ ПОДГОТОВКИ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 развитию интеллектуальных, коммуникативных, познавательных способностей детей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курс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«МОЙ ВЫБОР»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Срок реализации программы 1 год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учебный час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неделю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Возраст обучающихся: 9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класс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Программа составлена на основе авторской программы  общеобразовательных учреждений «Психология и выбор профессии» для 9 классов», автор: Г.В.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Резапкина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программа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предпрофильной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подготовки для 9 классов, М., «Генезис», 2016 год.</a:t>
            </a:r>
          </a:p>
        </p:txBody>
      </p:sp>
      <p:sp>
        <p:nvSpPr>
          <p:cNvPr id="6" name="Овал 5">
            <a:hlinkClick r:id="rId3"/>
          </p:cNvPr>
          <p:cNvSpPr/>
          <p:nvPr/>
        </p:nvSpPr>
        <p:spPr>
          <a:xfrm>
            <a:off x="11617779" y="6173198"/>
            <a:ext cx="293914" cy="3265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10204" y="6174197"/>
            <a:ext cx="1207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программа</a:t>
            </a: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8" y="2319251"/>
            <a:ext cx="4348921" cy="304424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9976190"/>
              </p:ext>
            </p:extLst>
          </p:nvPr>
        </p:nvGraphicFramePr>
        <p:xfrm>
          <a:off x="2723243" y="742949"/>
          <a:ext cx="8951686" cy="546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938" y="514140"/>
            <a:ext cx="336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8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6271" y="683744"/>
            <a:ext cx="6414408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Задачи. Образовательные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621" y="2571800"/>
            <a:ext cx="115170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1.   Формирование актуального для подростков “информационного поля” мира профессий, ознакомление с основными принципами выбора профессии, планирования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карьеры.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2.   Формирование знаний о системе учреждений начального, среднего и высшего профессионального образования, их требованиях к выпускникам школы.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3.   Знакомство с «азбукой» трудоустройства и основами трудового права.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4.   Повышение уровня психологической компетентности обучающихся за счет получения  соответствующих знаний и умений. Расширения границ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самовосприятия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пробуждения потребностей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самосовершенствовании.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8" y="137634"/>
            <a:ext cx="4818627" cy="24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407478" y="1142999"/>
            <a:ext cx="608783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Задачи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Воспитательные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487" y="2986304"/>
            <a:ext cx="111687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1.   Определение степени соответствия “профиля личности” и профессиональных требований, внесение корректив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профнамерения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обучающихся.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2.   Приобретение практического опыта, соответствующего интересам, склонностям личности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обучающегося.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3.   Формирование готовности выпускников школы к непрерывному образованию и труду с учетом потребностей нашего города, его развития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благополучия.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4.   Развитие способности адаптироваться в реальных социально-экономических условиях.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" y="212271"/>
            <a:ext cx="3527738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562600" y="179613"/>
            <a:ext cx="608783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Задачи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. Развивающие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694" y="2096396"/>
            <a:ext cx="11168742" cy="461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  Развитие потребности в трудовой деятельности, самовоспитании, саморазвитии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самореализации.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интересов, склонностей обучающихся, направленности личности, первичных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профнамерений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динамики.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  Формирование готовности к самоанализу и самооценке, реальному уровню притязаний;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Развитие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прикладных умений (способность действовать в ситуации выбора, строить перспективные планы на будущее, решать практические проблемы в экспериментальной ситуации,  корректировать выбор, презентовать себя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5.   Формирование положительного отношения к себе, уверенности в своих силах применительно к реализации себя в будущей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профессии.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6.   Формирование навыков коммуникативной и управленческой деятельности в процессе коллективной работы. </a:t>
            </a:r>
          </a:p>
        </p:txBody>
      </p:sp>
      <p:pic>
        <p:nvPicPr>
          <p:cNvPr id="6" name="Picture 2" descr="https://avatars.mds.yandex.net/get-pdb/1040792/c014ca26-7150-404c-80a8-0aa8959281c8/s120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787" y="179613"/>
            <a:ext cx="4000499" cy="19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1100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2" y="130597"/>
            <a:ext cx="2471172" cy="1853324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4" y="2084613"/>
            <a:ext cx="2012497" cy="2683329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2" y="4849587"/>
            <a:ext cx="2357360" cy="176802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81515017"/>
              </p:ext>
            </p:extLst>
          </p:nvPr>
        </p:nvGraphicFramePr>
        <p:xfrm>
          <a:off x="3428093" y="5073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78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6428068"/>
              </p:ext>
            </p:extLst>
          </p:nvPr>
        </p:nvGraphicFramePr>
        <p:xfrm>
          <a:off x="726621" y="353483"/>
          <a:ext cx="10747829" cy="630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2"/>
          <a:stretch/>
        </p:blipFill>
        <p:spPr>
          <a:xfrm>
            <a:off x="889907" y="4825094"/>
            <a:ext cx="2237013" cy="1709248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33" y="481692"/>
            <a:ext cx="2275887" cy="1747157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906" y="2714313"/>
            <a:ext cx="2237013" cy="159643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07672" y="195941"/>
            <a:ext cx="895622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Планируемые результаты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освоения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367" y="1939221"/>
            <a:ext cx="409082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сформированность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представления о мире профессий;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основных направлений производств района, города, края;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возможностях получения специального профессионального образования в городе,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крае;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своих психологических и психофизических особенностей.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8579" y="2006004"/>
            <a:ext cx="541292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сформированность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ценностных ориентаций, стойких профессиональных интересов и мотивов выбора профессии;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готовность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 самоанализу своих основных способностей и склонностей;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способностей через углубленное или расширенное изучение отдельных предметов;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функций и задач городского центра занятости.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4593" y="1197328"/>
            <a:ext cx="27462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0BEAF">
                    <a:lumMod val="50000"/>
                  </a:srgbClr>
                </a:solidFill>
              </a:rPr>
              <a:t>Информационные</a:t>
            </a:r>
            <a:endParaRPr lang="ru-RU" sz="2400" dirty="0">
              <a:solidFill>
                <a:srgbClr val="C0BEAF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14832" y="1108108"/>
            <a:ext cx="21679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0BEAF">
                    <a:lumMod val="50000"/>
                  </a:srgbClr>
                </a:solidFill>
              </a:rPr>
              <a:t>Практические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2" y="4460613"/>
            <a:ext cx="2634836" cy="2070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5" y="2704021"/>
            <a:ext cx="1960157" cy="2683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142" y="4677161"/>
            <a:ext cx="4652282" cy="18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rgbClr val="EAEBDE"/>
      </a:dk1>
      <a:lt1>
        <a:sysClr val="window" lastClr="FFFFFF"/>
      </a:lt1>
      <a:dk2>
        <a:srgbClr val="C0BEAF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238</TotalTime>
  <Words>907</Words>
  <Application>Microsoft Office PowerPoint</Application>
  <PresentationFormat>Произвольный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МОЙ ВЫБОР</vt:lpstr>
      <vt:lpstr>Презентация PowerPoint</vt:lpstr>
      <vt:lpstr>Презентация PowerPoint</vt:lpstr>
      <vt:lpstr>Задачи. Образовательные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admin</cp:lastModifiedBy>
  <cp:revision>26</cp:revision>
  <dcterms:created xsi:type="dcterms:W3CDTF">2019-07-12T10:33:34Z</dcterms:created>
  <dcterms:modified xsi:type="dcterms:W3CDTF">2019-07-18T11:02:18Z</dcterms:modified>
</cp:coreProperties>
</file>