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AB5A-A678-42AD-BDD7-16B3C51A9EB1}" type="datetimeFigureOut">
              <a:rPr lang="it-IT" smtClean="0"/>
              <a:t>11/01/2013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2EDC-71D6-4517-A565-D1F4107148B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an0002.jpg"/>
          <p:cNvPicPr/>
          <p:nvPr/>
        </p:nvPicPr>
        <p:blipFill>
          <a:blip r:embed="rId2" cstate="print"/>
          <a:srcRect r="1236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alexia biondi</dc:creator>
  <cp:lastModifiedBy>alexia biondi</cp:lastModifiedBy>
  <cp:revision>1</cp:revision>
  <dcterms:created xsi:type="dcterms:W3CDTF">2013-01-11T10:13:25Z</dcterms:created>
  <dcterms:modified xsi:type="dcterms:W3CDTF">2013-01-11T10:15:39Z</dcterms:modified>
</cp:coreProperties>
</file>