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B92"/>
    <a:srgbClr val="D8D9D9"/>
    <a:srgbClr val="D8DAD9"/>
    <a:srgbClr val="D9D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3"/>
    <p:restoredTop sz="94703"/>
  </p:normalViewPr>
  <p:slideViewPr>
    <p:cSldViewPr snapToGrid="0" snapToObjects="1">
      <p:cViewPr>
        <p:scale>
          <a:sx n="106" d="100"/>
          <a:sy n="106" d="100"/>
        </p:scale>
        <p:origin x="1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2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3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3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2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1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6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3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3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6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6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C000"/>
            </a:gs>
            <a:gs pos="14000">
              <a:srgbClr val="FFFF00"/>
            </a:gs>
            <a:gs pos="100000">
              <a:srgbClr val="FFC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9761E-5DAB-D94B-BFF3-749590A8DA81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845B6-9D5F-B143-8D1E-9C34A5C9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08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10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4.png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2.pn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5.wav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openxmlformats.org/officeDocument/2006/relationships/slide" Target="slide7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slide" Target="slide9.xml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slide" Target="slide7.xml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audio" Target="../media/audio5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002060"/>
            </a:gs>
            <a:gs pos="17000">
              <a:srgbClr val="7030A0"/>
            </a:gs>
            <a:gs pos="70000">
              <a:srgbClr val="860B9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FCA3452C-3108-554E-B73F-F73D48F7F28F}"/>
              </a:ext>
            </a:extLst>
          </p:cNvPr>
          <p:cNvSpPr/>
          <p:nvPr/>
        </p:nvSpPr>
        <p:spPr>
          <a:xfrm>
            <a:off x="1485838" y="681918"/>
            <a:ext cx="6538312" cy="5494163"/>
          </a:xfrm>
          <a:custGeom>
            <a:avLst/>
            <a:gdLst>
              <a:gd name="connsiteX0" fmla="*/ 274382 w 6538312"/>
              <a:gd name="connsiteY0" fmla="*/ 5391008 h 5494163"/>
              <a:gd name="connsiteX1" fmla="*/ 445832 w 6538312"/>
              <a:gd name="connsiteY1" fmla="*/ 3756518 h 5494163"/>
              <a:gd name="connsiteX2" fmla="*/ 594422 w 6538312"/>
              <a:gd name="connsiteY2" fmla="*/ 1756268 h 5494163"/>
              <a:gd name="connsiteX3" fmla="*/ 62 w 6538312"/>
              <a:gd name="connsiteY3" fmla="*/ 1767698 h 5494163"/>
              <a:gd name="connsiteX4" fmla="*/ 560132 w 6538312"/>
              <a:gd name="connsiteY4" fmla="*/ 1013318 h 5494163"/>
              <a:gd name="connsiteX5" fmla="*/ 1063052 w 6538312"/>
              <a:gd name="connsiteY5" fmla="*/ 7478 h 5494163"/>
              <a:gd name="connsiteX6" fmla="*/ 1966022 w 6538312"/>
              <a:gd name="connsiteY6" fmla="*/ 1573388 h 5494163"/>
              <a:gd name="connsiteX7" fmla="*/ 1474532 w 6538312"/>
              <a:gd name="connsiteY7" fmla="*/ 1664828 h 5494163"/>
              <a:gd name="connsiteX8" fmla="*/ 1565972 w 6538312"/>
              <a:gd name="connsiteY8" fmla="*/ 3116438 h 5494163"/>
              <a:gd name="connsiteX9" fmla="*/ 2126042 w 6538312"/>
              <a:gd name="connsiteY9" fmla="*/ 2442068 h 5494163"/>
              <a:gd name="connsiteX10" fmla="*/ 2754692 w 6538312"/>
              <a:gd name="connsiteY10" fmla="*/ 2430638 h 5494163"/>
              <a:gd name="connsiteX11" fmla="*/ 2823272 w 6538312"/>
              <a:gd name="connsiteY11" fmla="*/ 1436228 h 5494163"/>
              <a:gd name="connsiteX12" fmla="*/ 2366072 w 6538312"/>
              <a:gd name="connsiteY12" fmla="*/ 1447658 h 5494163"/>
              <a:gd name="connsiteX13" fmla="*/ 2868992 w 6538312"/>
              <a:gd name="connsiteY13" fmla="*/ 830438 h 5494163"/>
              <a:gd name="connsiteX14" fmla="*/ 3074732 w 6538312"/>
              <a:gd name="connsiteY14" fmla="*/ 316088 h 5494163"/>
              <a:gd name="connsiteX15" fmla="*/ 3623372 w 6538312"/>
              <a:gd name="connsiteY15" fmla="*/ 1081898 h 5494163"/>
              <a:gd name="connsiteX16" fmla="*/ 4092002 w 6538312"/>
              <a:gd name="connsiteY16" fmla="*/ 1299068 h 5494163"/>
              <a:gd name="connsiteX17" fmla="*/ 3554792 w 6538312"/>
              <a:gd name="connsiteY17" fmla="*/ 1424798 h 5494163"/>
              <a:gd name="connsiteX18" fmla="*/ 3657662 w 6538312"/>
              <a:gd name="connsiteY18" fmla="*/ 2453498 h 5494163"/>
              <a:gd name="connsiteX19" fmla="*/ 4617782 w 6538312"/>
              <a:gd name="connsiteY19" fmla="*/ 2533508 h 5494163"/>
              <a:gd name="connsiteX20" fmla="*/ 4937822 w 6538312"/>
              <a:gd name="connsiteY20" fmla="*/ 1619108 h 5494163"/>
              <a:gd name="connsiteX21" fmla="*/ 4629212 w 6538312"/>
              <a:gd name="connsiteY21" fmla="*/ 1573388 h 5494163"/>
              <a:gd name="connsiteX22" fmla="*/ 5246432 w 6538312"/>
              <a:gd name="connsiteY22" fmla="*/ 967598 h 5494163"/>
              <a:gd name="connsiteX23" fmla="*/ 5737922 w 6538312"/>
              <a:gd name="connsiteY23" fmla="*/ 1744838 h 5494163"/>
              <a:gd name="connsiteX24" fmla="*/ 5372162 w 6538312"/>
              <a:gd name="connsiteY24" fmla="*/ 1699118 h 5494163"/>
              <a:gd name="connsiteX25" fmla="*/ 5292152 w 6538312"/>
              <a:gd name="connsiteY25" fmla="*/ 2613518 h 5494163"/>
              <a:gd name="connsiteX26" fmla="*/ 5715062 w 6538312"/>
              <a:gd name="connsiteY26" fmla="*/ 3150728 h 5494163"/>
              <a:gd name="connsiteX27" fmla="*/ 6183692 w 6538312"/>
              <a:gd name="connsiteY27" fmla="*/ 3596498 h 5494163"/>
              <a:gd name="connsiteX28" fmla="*/ 6538022 w 6538312"/>
              <a:gd name="connsiteY28" fmla="*/ 3619358 h 5494163"/>
              <a:gd name="connsiteX29" fmla="*/ 6126542 w 6538312"/>
              <a:gd name="connsiteY29" fmla="*/ 3847958 h 5494163"/>
              <a:gd name="connsiteX30" fmla="*/ 5749352 w 6538312"/>
              <a:gd name="connsiteY30" fmla="*/ 3836528 h 5494163"/>
              <a:gd name="connsiteX31" fmla="*/ 5795072 w 6538312"/>
              <a:gd name="connsiteY31" fmla="*/ 5059538 h 5494163"/>
              <a:gd name="connsiteX32" fmla="*/ 5852222 w 6538312"/>
              <a:gd name="connsiteY32" fmla="*/ 5391008 h 5494163"/>
              <a:gd name="connsiteX33" fmla="*/ 5852222 w 6538312"/>
              <a:gd name="connsiteY33" fmla="*/ 5471018 h 5494163"/>
              <a:gd name="connsiteX34" fmla="*/ 5292152 w 6538312"/>
              <a:gd name="connsiteY34" fmla="*/ 5493878 h 5494163"/>
              <a:gd name="connsiteX35" fmla="*/ 3211892 w 6538312"/>
              <a:gd name="connsiteY35" fmla="*/ 5459588 h 5494163"/>
              <a:gd name="connsiteX36" fmla="*/ 1257362 w 6538312"/>
              <a:gd name="connsiteY36" fmla="*/ 5402438 h 5494163"/>
              <a:gd name="connsiteX37" fmla="*/ 274382 w 6538312"/>
              <a:gd name="connsiteY37" fmla="*/ 5391008 h 54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38312" h="5494163">
                <a:moveTo>
                  <a:pt x="274382" y="5391008"/>
                </a:moveTo>
                <a:cubicBezTo>
                  <a:pt x="333437" y="4876658"/>
                  <a:pt x="392492" y="4362308"/>
                  <a:pt x="445832" y="3756518"/>
                </a:cubicBezTo>
                <a:cubicBezTo>
                  <a:pt x="499172" y="3150728"/>
                  <a:pt x="668717" y="2087738"/>
                  <a:pt x="594422" y="1756268"/>
                </a:cubicBezTo>
                <a:cubicBezTo>
                  <a:pt x="520127" y="1424798"/>
                  <a:pt x="5777" y="1891523"/>
                  <a:pt x="62" y="1767698"/>
                </a:cubicBezTo>
                <a:cubicBezTo>
                  <a:pt x="-5653" y="1643873"/>
                  <a:pt x="382967" y="1306688"/>
                  <a:pt x="560132" y="1013318"/>
                </a:cubicBezTo>
                <a:cubicBezTo>
                  <a:pt x="737297" y="719948"/>
                  <a:pt x="828737" y="-85867"/>
                  <a:pt x="1063052" y="7478"/>
                </a:cubicBezTo>
                <a:cubicBezTo>
                  <a:pt x="1297367" y="100823"/>
                  <a:pt x="1897442" y="1297163"/>
                  <a:pt x="1966022" y="1573388"/>
                </a:cubicBezTo>
                <a:cubicBezTo>
                  <a:pt x="2034602" y="1849613"/>
                  <a:pt x="1541207" y="1407653"/>
                  <a:pt x="1474532" y="1664828"/>
                </a:cubicBezTo>
                <a:cubicBezTo>
                  <a:pt x="1407857" y="1922003"/>
                  <a:pt x="1457387" y="2986898"/>
                  <a:pt x="1565972" y="3116438"/>
                </a:cubicBezTo>
                <a:cubicBezTo>
                  <a:pt x="1674557" y="3245978"/>
                  <a:pt x="1927922" y="2556368"/>
                  <a:pt x="2126042" y="2442068"/>
                </a:cubicBezTo>
                <a:cubicBezTo>
                  <a:pt x="2324162" y="2327768"/>
                  <a:pt x="2638487" y="2598278"/>
                  <a:pt x="2754692" y="2430638"/>
                </a:cubicBezTo>
                <a:cubicBezTo>
                  <a:pt x="2870897" y="2262998"/>
                  <a:pt x="2888042" y="1600058"/>
                  <a:pt x="2823272" y="1436228"/>
                </a:cubicBezTo>
                <a:cubicBezTo>
                  <a:pt x="2758502" y="1272398"/>
                  <a:pt x="2358452" y="1548623"/>
                  <a:pt x="2366072" y="1447658"/>
                </a:cubicBezTo>
                <a:cubicBezTo>
                  <a:pt x="2373692" y="1346693"/>
                  <a:pt x="2750882" y="1019033"/>
                  <a:pt x="2868992" y="830438"/>
                </a:cubicBezTo>
                <a:cubicBezTo>
                  <a:pt x="2987102" y="641843"/>
                  <a:pt x="2949002" y="274178"/>
                  <a:pt x="3074732" y="316088"/>
                </a:cubicBezTo>
                <a:cubicBezTo>
                  <a:pt x="3200462" y="357998"/>
                  <a:pt x="3453827" y="918068"/>
                  <a:pt x="3623372" y="1081898"/>
                </a:cubicBezTo>
                <a:cubicBezTo>
                  <a:pt x="3792917" y="1245728"/>
                  <a:pt x="4103432" y="1241918"/>
                  <a:pt x="4092002" y="1299068"/>
                </a:cubicBezTo>
                <a:cubicBezTo>
                  <a:pt x="4080572" y="1356218"/>
                  <a:pt x="3627182" y="1232393"/>
                  <a:pt x="3554792" y="1424798"/>
                </a:cubicBezTo>
                <a:cubicBezTo>
                  <a:pt x="3482402" y="1617203"/>
                  <a:pt x="3480497" y="2268713"/>
                  <a:pt x="3657662" y="2453498"/>
                </a:cubicBezTo>
                <a:cubicBezTo>
                  <a:pt x="3834827" y="2638283"/>
                  <a:pt x="4404422" y="2672573"/>
                  <a:pt x="4617782" y="2533508"/>
                </a:cubicBezTo>
                <a:cubicBezTo>
                  <a:pt x="4831142" y="2394443"/>
                  <a:pt x="4935917" y="1779128"/>
                  <a:pt x="4937822" y="1619108"/>
                </a:cubicBezTo>
                <a:cubicBezTo>
                  <a:pt x="4939727" y="1459088"/>
                  <a:pt x="4577777" y="1681973"/>
                  <a:pt x="4629212" y="1573388"/>
                </a:cubicBezTo>
                <a:cubicBezTo>
                  <a:pt x="4680647" y="1464803"/>
                  <a:pt x="5061647" y="939023"/>
                  <a:pt x="5246432" y="967598"/>
                </a:cubicBezTo>
                <a:cubicBezTo>
                  <a:pt x="5431217" y="996173"/>
                  <a:pt x="5716967" y="1622918"/>
                  <a:pt x="5737922" y="1744838"/>
                </a:cubicBezTo>
                <a:cubicBezTo>
                  <a:pt x="5758877" y="1866758"/>
                  <a:pt x="5446457" y="1554338"/>
                  <a:pt x="5372162" y="1699118"/>
                </a:cubicBezTo>
                <a:cubicBezTo>
                  <a:pt x="5297867" y="1843898"/>
                  <a:pt x="5235002" y="2371583"/>
                  <a:pt x="5292152" y="2613518"/>
                </a:cubicBezTo>
                <a:cubicBezTo>
                  <a:pt x="5349302" y="2855453"/>
                  <a:pt x="5566472" y="2986898"/>
                  <a:pt x="5715062" y="3150728"/>
                </a:cubicBezTo>
                <a:cubicBezTo>
                  <a:pt x="5863652" y="3314558"/>
                  <a:pt x="6046532" y="3518393"/>
                  <a:pt x="6183692" y="3596498"/>
                </a:cubicBezTo>
                <a:cubicBezTo>
                  <a:pt x="6320852" y="3674603"/>
                  <a:pt x="6547547" y="3577448"/>
                  <a:pt x="6538022" y="3619358"/>
                </a:cubicBezTo>
                <a:cubicBezTo>
                  <a:pt x="6528497" y="3661268"/>
                  <a:pt x="6257987" y="3811763"/>
                  <a:pt x="6126542" y="3847958"/>
                </a:cubicBezTo>
                <a:cubicBezTo>
                  <a:pt x="5995097" y="3884153"/>
                  <a:pt x="5804597" y="3634598"/>
                  <a:pt x="5749352" y="3836528"/>
                </a:cubicBezTo>
                <a:cubicBezTo>
                  <a:pt x="5694107" y="4038458"/>
                  <a:pt x="5777927" y="4800458"/>
                  <a:pt x="5795072" y="5059538"/>
                </a:cubicBezTo>
                <a:cubicBezTo>
                  <a:pt x="5812217" y="5318618"/>
                  <a:pt x="5842697" y="5322428"/>
                  <a:pt x="5852222" y="5391008"/>
                </a:cubicBezTo>
                <a:cubicBezTo>
                  <a:pt x="5861747" y="5459588"/>
                  <a:pt x="5945567" y="5453873"/>
                  <a:pt x="5852222" y="5471018"/>
                </a:cubicBezTo>
                <a:cubicBezTo>
                  <a:pt x="5758877" y="5488163"/>
                  <a:pt x="5732207" y="5495783"/>
                  <a:pt x="5292152" y="5493878"/>
                </a:cubicBezTo>
                <a:cubicBezTo>
                  <a:pt x="4852097" y="5491973"/>
                  <a:pt x="3211892" y="5459588"/>
                  <a:pt x="3211892" y="5459588"/>
                </a:cubicBezTo>
                <a:lnTo>
                  <a:pt x="1257362" y="5402438"/>
                </a:lnTo>
                <a:lnTo>
                  <a:pt x="274382" y="53910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3" action="ppaction://hlinksldjump"/>
            <a:extLst>
              <a:ext uri="{FF2B5EF4-FFF2-40B4-BE49-F238E27FC236}">
                <a16:creationId xmlns:a16="http://schemas.microsoft.com/office/drawing/2014/main" id="{3B40D366-271C-A149-BC07-EBD1D706EDBF}"/>
              </a:ext>
            </a:extLst>
          </p:cNvPr>
          <p:cNvSpPr/>
          <p:nvPr/>
        </p:nvSpPr>
        <p:spPr>
          <a:xfrm rot="220519">
            <a:off x="3669030" y="4709160"/>
            <a:ext cx="902970" cy="1325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08D05-820F-8640-8A30-CDCC74926C20}"/>
              </a:ext>
            </a:extLst>
          </p:cNvPr>
          <p:cNvSpPr txBox="1"/>
          <p:nvPr/>
        </p:nvSpPr>
        <p:spPr>
          <a:xfrm rot="286543">
            <a:off x="2135141" y="2425631"/>
            <a:ext cx="86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EEFCA6-D38C-3D4E-B5DF-E6CD1A71A905}"/>
              </a:ext>
            </a:extLst>
          </p:cNvPr>
          <p:cNvSpPr/>
          <p:nvPr/>
        </p:nvSpPr>
        <p:spPr>
          <a:xfrm rot="220519">
            <a:off x="5412703" y="4679848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E20F6E-D9C5-744A-9E8F-82328CA4CDBF}"/>
              </a:ext>
            </a:extLst>
          </p:cNvPr>
          <p:cNvSpPr/>
          <p:nvPr/>
        </p:nvSpPr>
        <p:spPr>
          <a:xfrm rot="220519">
            <a:off x="5370424" y="5115417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0AAB58-D88F-514C-98F4-369BD7DFFA79}"/>
              </a:ext>
            </a:extLst>
          </p:cNvPr>
          <p:cNvSpPr/>
          <p:nvPr/>
        </p:nvSpPr>
        <p:spPr>
          <a:xfrm rot="220519">
            <a:off x="5736184" y="4732367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1E42DB-E76A-704E-ACBB-EDA548C2D04D}"/>
              </a:ext>
            </a:extLst>
          </p:cNvPr>
          <p:cNvSpPr/>
          <p:nvPr/>
        </p:nvSpPr>
        <p:spPr>
          <a:xfrm rot="220519">
            <a:off x="5704050" y="5156713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712F85A-5009-0841-ABD6-44ED70408957}"/>
              </a:ext>
            </a:extLst>
          </p:cNvPr>
          <p:cNvSpPr/>
          <p:nvPr/>
        </p:nvSpPr>
        <p:spPr>
          <a:xfrm rot="220519">
            <a:off x="6428330" y="4679481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7BE403-9D18-BE45-A9E2-B52F2FDCD8EA}"/>
              </a:ext>
            </a:extLst>
          </p:cNvPr>
          <p:cNvSpPr/>
          <p:nvPr/>
        </p:nvSpPr>
        <p:spPr>
          <a:xfrm rot="220519">
            <a:off x="6745881" y="4652966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AC210D-F4DE-1447-BACA-93359E1228B3}"/>
              </a:ext>
            </a:extLst>
          </p:cNvPr>
          <p:cNvSpPr/>
          <p:nvPr/>
        </p:nvSpPr>
        <p:spPr>
          <a:xfrm rot="220519">
            <a:off x="6702674" y="5090302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98C31D5-0A4D-E445-875F-9003DBA48526}"/>
              </a:ext>
            </a:extLst>
          </p:cNvPr>
          <p:cNvSpPr/>
          <p:nvPr/>
        </p:nvSpPr>
        <p:spPr>
          <a:xfrm rot="220519">
            <a:off x="6392006" y="5098117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D8DD0B-3CED-074C-BF9E-59C74AD5CC10}"/>
              </a:ext>
            </a:extLst>
          </p:cNvPr>
          <p:cNvSpPr/>
          <p:nvPr/>
        </p:nvSpPr>
        <p:spPr>
          <a:xfrm rot="220519">
            <a:off x="2282364" y="4553400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7C2BDA-041E-7249-B157-77EE604CED16}"/>
              </a:ext>
            </a:extLst>
          </p:cNvPr>
          <p:cNvSpPr/>
          <p:nvPr/>
        </p:nvSpPr>
        <p:spPr>
          <a:xfrm rot="220519">
            <a:off x="2622410" y="4600964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7459ACB-0609-1F4C-9B68-D088A6770BC5}"/>
              </a:ext>
            </a:extLst>
          </p:cNvPr>
          <p:cNvSpPr/>
          <p:nvPr/>
        </p:nvSpPr>
        <p:spPr>
          <a:xfrm rot="220519">
            <a:off x="2256184" y="5010901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A33967-FE78-C54F-9E9A-9C29DB73DDA1}"/>
              </a:ext>
            </a:extLst>
          </p:cNvPr>
          <p:cNvSpPr/>
          <p:nvPr/>
        </p:nvSpPr>
        <p:spPr>
          <a:xfrm rot="220519">
            <a:off x="2587102" y="5037415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FB3C1F-B7B1-4B46-9584-5FEE3CDA6D6A}"/>
              </a:ext>
            </a:extLst>
          </p:cNvPr>
          <p:cNvSpPr txBox="1"/>
          <p:nvPr/>
        </p:nvSpPr>
        <p:spPr>
          <a:xfrm rot="286543">
            <a:off x="3735167" y="4361585"/>
            <a:ext cx="86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FFB8B0-7519-5C4D-9547-B761728CDE6F}"/>
              </a:ext>
            </a:extLst>
          </p:cNvPr>
          <p:cNvSpPr/>
          <p:nvPr/>
        </p:nvSpPr>
        <p:spPr>
          <a:xfrm rot="220519">
            <a:off x="4524563" y="2183565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839B71C-13BC-C948-BF2F-2C6B7096B9DA}"/>
              </a:ext>
            </a:extLst>
          </p:cNvPr>
          <p:cNvSpPr/>
          <p:nvPr/>
        </p:nvSpPr>
        <p:spPr>
          <a:xfrm rot="220519">
            <a:off x="4624341" y="2744601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432FE10-0C35-7540-A538-92725A376C18}"/>
              </a:ext>
            </a:extLst>
          </p:cNvPr>
          <p:cNvSpPr/>
          <p:nvPr/>
        </p:nvSpPr>
        <p:spPr>
          <a:xfrm rot="220519">
            <a:off x="6517414" y="2455862"/>
            <a:ext cx="182313" cy="26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774076A-F477-844A-B5B0-593716362704}"/>
              </a:ext>
            </a:extLst>
          </p:cNvPr>
          <p:cNvSpPr/>
          <p:nvPr/>
        </p:nvSpPr>
        <p:spPr>
          <a:xfrm rot="220519">
            <a:off x="6418897" y="2968339"/>
            <a:ext cx="234030" cy="343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>
            <a:hlinkClick r:id="rId4" action="ppaction://hlinksldjump"/>
            <a:extLst>
              <a:ext uri="{FF2B5EF4-FFF2-40B4-BE49-F238E27FC236}">
                <a16:creationId xmlns:a16="http://schemas.microsoft.com/office/drawing/2014/main" id="{A2D74270-FC83-4F47-B709-9724B0B12D22}"/>
              </a:ext>
            </a:extLst>
          </p:cNvPr>
          <p:cNvSpPr/>
          <p:nvPr/>
        </p:nvSpPr>
        <p:spPr>
          <a:xfrm rot="994044">
            <a:off x="6921130" y="1386091"/>
            <a:ext cx="404770" cy="771415"/>
          </a:xfrm>
          <a:custGeom>
            <a:avLst/>
            <a:gdLst>
              <a:gd name="connsiteX0" fmla="*/ 531 w 404770"/>
              <a:gd name="connsiteY0" fmla="*/ 639479 h 771415"/>
              <a:gd name="connsiteX1" fmla="*/ 116278 w 404770"/>
              <a:gd name="connsiteY1" fmla="*/ 338537 h 771415"/>
              <a:gd name="connsiteX2" fmla="*/ 151002 w 404770"/>
              <a:gd name="connsiteY2" fmla="*/ 49170 h 771415"/>
              <a:gd name="connsiteX3" fmla="*/ 382495 w 404770"/>
              <a:gd name="connsiteY3" fmla="*/ 26020 h 771415"/>
              <a:gd name="connsiteX4" fmla="*/ 382495 w 404770"/>
              <a:gd name="connsiteY4" fmla="*/ 315387 h 771415"/>
              <a:gd name="connsiteX5" fmla="*/ 266748 w 404770"/>
              <a:gd name="connsiteY5" fmla="*/ 697352 h 771415"/>
              <a:gd name="connsiteX6" fmla="*/ 81554 w 404770"/>
              <a:gd name="connsiteY6" fmla="*/ 766800 h 771415"/>
              <a:gd name="connsiteX7" fmla="*/ 531 w 404770"/>
              <a:gd name="connsiteY7" fmla="*/ 639479 h 77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770" h="771415">
                <a:moveTo>
                  <a:pt x="531" y="639479"/>
                </a:moveTo>
                <a:cubicBezTo>
                  <a:pt x="6318" y="568102"/>
                  <a:pt x="91200" y="436922"/>
                  <a:pt x="116278" y="338537"/>
                </a:cubicBezTo>
                <a:cubicBezTo>
                  <a:pt x="141356" y="240152"/>
                  <a:pt x="106633" y="101256"/>
                  <a:pt x="151002" y="49170"/>
                </a:cubicBezTo>
                <a:cubicBezTo>
                  <a:pt x="195371" y="-2916"/>
                  <a:pt x="343913" y="-18349"/>
                  <a:pt x="382495" y="26020"/>
                </a:cubicBezTo>
                <a:cubicBezTo>
                  <a:pt x="421077" y="70389"/>
                  <a:pt x="401786" y="203498"/>
                  <a:pt x="382495" y="315387"/>
                </a:cubicBezTo>
                <a:cubicBezTo>
                  <a:pt x="363204" y="427276"/>
                  <a:pt x="316905" y="622117"/>
                  <a:pt x="266748" y="697352"/>
                </a:cubicBezTo>
                <a:cubicBezTo>
                  <a:pt x="216591" y="772587"/>
                  <a:pt x="125924" y="778375"/>
                  <a:pt x="81554" y="766800"/>
                </a:cubicBezTo>
                <a:cubicBezTo>
                  <a:pt x="37184" y="755225"/>
                  <a:pt x="-5256" y="710856"/>
                  <a:pt x="531" y="6394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E0AD41-5CDD-4448-93A7-2962066C6B96}"/>
              </a:ext>
            </a:extLst>
          </p:cNvPr>
          <p:cNvSpPr txBox="1"/>
          <p:nvPr/>
        </p:nvSpPr>
        <p:spPr>
          <a:xfrm rot="286543">
            <a:off x="6876769" y="1009214"/>
            <a:ext cx="86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A2EF6C5-A293-D34C-A041-0F3AC23B9A29}"/>
              </a:ext>
            </a:extLst>
          </p:cNvPr>
          <p:cNvGrpSpPr/>
          <p:nvPr/>
        </p:nvGrpSpPr>
        <p:grpSpPr>
          <a:xfrm>
            <a:off x="3781985" y="3495343"/>
            <a:ext cx="2909915" cy="1037873"/>
            <a:chOff x="4020464" y="3272901"/>
            <a:chExt cx="2388901" cy="103787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0A7D45-8FE3-0348-A873-5A8EFE1B53C6}"/>
                </a:ext>
              </a:extLst>
            </p:cNvPr>
            <p:cNvSpPr txBox="1"/>
            <p:nvPr/>
          </p:nvSpPr>
          <p:spPr>
            <a:xfrm rot="186043">
              <a:off x="4020464" y="3272901"/>
              <a:ext cx="23889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HAUNTED HOUSE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D23C4D-E74B-9140-A9A5-BC92313C1FAB}"/>
                </a:ext>
              </a:extLst>
            </p:cNvPr>
            <p:cNvSpPr txBox="1"/>
            <p:nvPr/>
          </p:nvSpPr>
          <p:spPr>
            <a:xfrm rot="157289">
              <a:off x="4510419" y="3664443"/>
              <a:ext cx="1408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Brush Script MT" panose="03060802040406070304" pitchFamily="66" charset="-122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By Artem Morozov</a:t>
              </a:r>
              <a:endParaRPr lang="ru-RU" dirty="0">
                <a:solidFill>
                  <a:schemeClr val="bg1"/>
                </a:solidFill>
                <a:ea typeface="Brush Script MT" panose="03060802040406070304" pitchFamily="66" charset="-122"/>
                <a:cs typeface="Brush Script MT" panose="03060802040406070304" pitchFamily="66" charset="-122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F51405F-B0C3-A949-85C5-64C8C680083F}"/>
              </a:ext>
            </a:extLst>
          </p:cNvPr>
          <p:cNvSpPr txBox="1"/>
          <p:nvPr/>
        </p:nvSpPr>
        <p:spPr>
          <a:xfrm>
            <a:off x="60089" y="6422907"/>
            <a:ext cx="285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Artem Morozov, 2021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hlinkClick r:id="rId5" action="ppaction://hlinksldjump"/>
            <a:extLst>
              <a:ext uri="{FF2B5EF4-FFF2-40B4-BE49-F238E27FC236}">
                <a16:creationId xmlns:a16="http://schemas.microsoft.com/office/drawing/2014/main" id="{01CD6202-4D10-A74D-921E-C0981EB1D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645" y="3077137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6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ng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hlinkClick r:id="rId5" action="ppaction://hlinksldjump"/>
            <a:extLst>
              <a:ext uri="{FF2B5EF4-FFF2-40B4-BE49-F238E27FC236}">
                <a16:creationId xmlns:a16="http://schemas.microsoft.com/office/drawing/2014/main" id="{2494B9E7-C54F-3B4E-A9D6-3AD1D0A17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691" y="1929745"/>
            <a:ext cx="2870200" cy="419100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9F582C2-4D41-CC44-8FF7-69D4B71B7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372" y="1497945"/>
            <a:ext cx="2628900" cy="462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820035-E383-AC4A-95C3-629BAD8C6638}"/>
              </a:ext>
            </a:extLst>
          </p:cNvPr>
          <p:cNvSpPr txBox="1"/>
          <p:nvPr/>
        </p:nvSpPr>
        <p:spPr>
          <a:xfrm>
            <a:off x="699931" y="806263"/>
            <a:ext cx="207978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 outside</a:t>
            </a:r>
            <a:endParaRPr lang="ru-RU" sz="2400" dirty="0"/>
          </a:p>
        </p:txBody>
      </p:sp>
      <p:pic>
        <p:nvPicPr>
          <p:cNvPr id="1026" name="Picture 2" descr="Boots clipart">
            <a:extLst>
              <a:ext uri="{FF2B5EF4-FFF2-40B4-BE49-F238E27FC236}">
                <a16:creationId xmlns:a16="http://schemas.microsoft.com/office/drawing/2014/main" id="{2B6DA4BF-2FC4-C842-9802-1B05E88B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29" y="4690676"/>
            <a:ext cx="1886794" cy="14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CA3D5996-8109-554D-B06F-4E901064B2F8}"/>
              </a:ext>
            </a:extLst>
          </p:cNvPr>
          <p:cNvSpPr/>
          <p:nvPr/>
        </p:nvSpPr>
        <p:spPr>
          <a:xfrm>
            <a:off x="4614045" y="860634"/>
            <a:ext cx="249555" cy="2495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236A267-57E7-2545-8B1C-54479C53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21" y="4181109"/>
            <a:ext cx="1322596" cy="2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at clipart">
            <a:extLst>
              <a:ext uri="{FF2B5EF4-FFF2-40B4-BE49-F238E27FC236}">
                <a16:creationId xmlns:a16="http://schemas.microsoft.com/office/drawing/2014/main" id="{E7C09711-A6E5-434F-B194-C3E9EE3B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78" y="998517"/>
            <a:ext cx="2268142" cy="252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159C93-1686-314E-BB08-67BC726F78C0}"/>
              </a:ext>
            </a:extLst>
          </p:cNvPr>
          <p:cNvSpPr txBox="1"/>
          <p:nvPr/>
        </p:nvSpPr>
        <p:spPr>
          <a:xfrm>
            <a:off x="7269835" y="5616671"/>
            <a:ext cx="168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Upstairs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75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lobnyj-zhenskij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  <a:extLst>
              <a:ext uri="{FF2B5EF4-FFF2-40B4-BE49-F238E27FC236}">
                <a16:creationId xmlns:a16="http://schemas.microsoft.com/office/drawing/2014/main" id="{25083E80-5D99-1943-B739-AC568A363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32" y="1572490"/>
            <a:ext cx="2628900" cy="4648200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  <a:extLst>
              <a:ext uri="{FF2B5EF4-FFF2-40B4-BE49-F238E27FC236}">
                <a16:creationId xmlns:a16="http://schemas.microsoft.com/office/drawing/2014/main" id="{0118C916-816B-6D47-BC8D-4B5F69043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572490"/>
            <a:ext cx="2628900" cy="4648200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C6B187AD-38AD-264C-908B-AEEAC882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68" y="1572490"/>
            <a:ext cx="2628900" cy="464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B0F79-F85C-944A-A927-A1A5DA9B219B}"/>
              </a:ext>
            </a:extLst>
          </p:cNvPr>
          <p:cNvSpPr txBox="1"/>
          <p:nvPr/>
        </p:nvSpPr>
        <p:spPr>
          <a:xfrm>
            <a:off x="581091" y="816654"/>
            <a:ext cx="207978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Dining room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E1420F-4B2C-6D42-986D-B80D78A8E70A}"/>
              </a:ext>
            </a:extLst>
          </p:cNvPr>
          <p:cNvSpPr txBox="1"/>
          <p:nvPr/>
        </p:nvSpPr>
        <p:spPr>
          <a:xfrm>
            <a:off x="3532109" y="816653"/>
            <a:ext cx="207978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Kitchen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23BD4-C8B0-0B47-8F52-EDA753F20FF7}"/>
              </a:ext>
            </a:extLst>
          </p:cNvPr>
          <p:cNvSpPr txBox="1"/>
          <p:nvPr/>
        </p:nvSpPr>
        <p:spPr>
          <a:xfrm>
            <a:off x="6483127" y="795489"/>
            <a:ext cx="207978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Living room</a:t>
            </a:r>
            <a:endParaRPr lang="ru-RU" sz="2400" dirty="0"/>
          </a:p>
        </p:txBody>
      </p:sp>
      <p:pic>
        <p:nvPicPr>
          <p:cNvPr id="18" name="Рисунок 17">
            <a:hlinkClick r:id="rId6" action="ppaction://hlinksldjump"/>
            <a:extLst>
              <a:ext uri="{FF2B5EF4-FFF2-40B4-BE49-F238E27FC236}">
                <a16:creationId xmlns:a16="http://schemas.microsoft.com/office/drawing/2014/main" id="{DD2683D3-BF02-4548-BE7B-6A908D498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532" y="6273561"/>
            <a:ext cx="26289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Framed picture emoji clipart">
            <a:extLst>
              <a:ext uri="{FF2B5EF4-FFF2-40B4-BE49-F238E27FC236}">
                <a16:creationId xmlns:a16="http://schemas.microsoft.com/office/drawing/2014/main" id="{FCFA4FB7-5E4E-2445-9C89-9F9C8E6A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3655"/>
            <a:ext cx="1870364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pple juice clipart">
            <a:extLst>
              <a:ext uri="{FF2B5EF4-FFF2-40B4-BE49-F238E27FC236}">
                <a16:creationId xmlns:a16="http://schemas.microsoft.com/office/drawing/2014/main" id="{57549AC7-51F3-0148-8D80-32D073BF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5" y="2488063"/>
            <a:ext cx="655102" cy="148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8" action="ppaction://hlinksldjump"/>
            <a:extLst>
              <a:ext uri="{FF2B5EF4-FFF2-40B4-BE49-F238E27FC236}">
                <a16:creationId xmlns:a16="http://schemas.microsoft.com/office/drawing/2014/main" id="{296A13DF-18FD-0E4B-8457-A04A7E02E7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5832" y="1530927"/>
            <a:ext cx="2628900" cy="464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E2ADA-D738-9B42-8A3F-3EBA8530F05F}"/>
              </a:ext>
            </a:extLst>
          </p:cNvPr>
          <p:cNvSpPr txBox="1"/>
          <p:nvPr/>
        </p:nvSpPr>
        <p:spPr>
          <a:xfrm>
            <a:off x="6410391" y="775090"/>
            <a:ext cx="207978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Hallway</a:t>
            </a:r>
            <a:endParaRPr lang="ru-RU" sz="24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07B3293-18F7-7240-AD2C-4651147695EA}"/>
              </a:ext>
            </a:extLst>
          </p:cNvPr>
          <p:cNvGrpSpPr/>
          <p:nvPr/>
        </p:nvGrpSpPr>
        <p:grpSpPr>
          <a:xfrm>
            <a:off x="820883" y="3855027"/>
            <a:ext cx="3200399" cy="2324100"/>
            <a:chOff x="904010" y="3855027"/>
            <a:chExt cx="4000499" cy="23241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2458C80-E1BA-3242-ACF1-5FB9C2820BB8}"/>
                </a:ext>
              </a:extLst>
            </p:cNvPr>
            <p:cNvSpPr/>
            <p:nvPr/>
          </p:nvSpPr>
          <p:spPr>
            <a:xfrm rot="5400000">
              <a:off x="314324" y="4965988"/>
              <a:ext cx="2064327" cy="3619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8183D8F-23A2-0841-BA5B-6CB06E8E2ED0}"/>
                </a:ext>
              </a:extLst>
            </p:cNvPr>
            <p:cNvSpPr/>
            <p:nvPr/>
          </p:nvSpPr>
          <p:spPr>
            <a:xfrm rot="5400000">
              <a:off x="3448915" y="4965988"/>
              <a:ext cx="2064327" cy="3619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A7F8C96-2F59-ED44-84AA-42A257E1B3B1}"/>
                </a:ext>
              </a:extLst>
            </p:cNvPr>
            <p:cNvSpPr/>
            <p:nvPr/>
          </p:nvSpPr>
          <p:spPr>
            <a:xfrm>
              <a:off x="904010" y="3855027"/>
              <a:ext cx="4000499" cy="37407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80A5C59-188B-464F-B964-5FF90B30DD05}"/>
              </a:ext>
            </a:extLst>
          </p:cNvPr>
          <p:cNvGrpSpPr/>
          <p:nvPr/>
        </p:nvGrpSpPr>
        <p:grpSpPr>
          <a:xfrm>
            <a:off x="4358506" y="3855028"/>
            <a:ext cx="1039572" cy="2324099"/>
            <a:chOff x="4358506" y="3855028"/>
            <a:chExt cx="1039572" cy="232409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2CC9687-2F34-5244-81DA-E0680EB74648}"/>
                </a:ext>
              </a:extLst>
            </p:cNvPr>
            <p:cNvSpPr/>
            <p:nvPr/>
          </p:nvSpPr>
          <p:spPr>
            <a:xfrm rot="5400000" flipV="1">
              <a:off x="3922329" y="5491293"/>
              <a:ext cx="1186357" cy="1893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0851D8F7-DED4-344A-8947-74CBBE255C68}"/>
                </a:ext>
              </a:extLst>
            </p:cNvPr>
            <p:cNvGrpSpPr/>
            <p:nvPr/>
          </p:nvGrpSpPr>
          <p:grpSpPr>
            <a:xfrm>
              <a:off x="4358506" y="3855028"/>
              <a:ext cx="1039572" cy="2324099"/>
              <a:chOff x="904010" y="1998239"/>
              <a:chExt cx="4000499" cy="4180887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5A286F6-81CF-C049-8A5A-65C23F84655B}"/>
                  </a:ext>
                </a:extLst>
              </p:cNvPr>
              <p:cNvSpPr/>
              <p:nvPr/>
            </p:nvSpPr>
            <p:spPr>
              <a:xfrm rot="5400000" flipV="1">
                <a:off x="2276060" y="3724428"/>
                <a:ext cx="4180887" cy="72851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C3B77E52-EEA7-824D-A4FD-5E3C960316E5}"/>
                  </a:ext>
                </a:extLst>
              </p:cNvPr>
              <p:cNvSpPr/>
              <p:nvPr/>
            </p:nvSpPr>
            <p:spPr>
              <a:xfrm>
                <a:off x="904010" y="3855027"/>
                <a:ext cx="4000499" cy="37407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100" name="Picture 4" descr="Pumpkin with a zipper mouth clipart">
            <a:extLst>
              <a:ext uri="{FF2B5EF4-FFF2-40B4-BE49-F238E27FC236}">
                <a16:creationId xmlns:a16="http://schemas.microsoft.com/office/drawing/2014/main" id="{883346DD-9E45-DB4A-B9AC-A60D9C4B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7" y="2769177"/>
            <a:ext cx="1319645" cy="13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host clipart">
            <a:extLst>
              <a:ext uri="{FF2B5EF4-FFF2-40B4-BE49-F238E27FC236}">
                <a16:creationId xmlns:a16="http://schemas.microsoft.com/office/drawing/2014/main" id="{65368451-AF03-0144-BE44-F137E1AC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998">
            <a:off x="2667930" y="702203"/>
            <a:ext cx="1843088" cy="1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anana clipart">
            <a:extLst>
              <a:ext uri="{FF2B5EF4-FFF2-40B4-BE49-F238E27FC236}">
                <a16:creationId xmlns:a16="http://schemas.microsoft.com/office/drawing/2014/main" id="{24F5C93A-C025-8A42-A4CD-CB72EBA78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9498">
            <a:off x="2815701" y="2966304"/>
            <a:ext cx="1032178" cy="11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rog clipart">
            <a:extLst>
              <a:ext uri="{FF2B5EF4-FFF2-40B4-BE49-F238E27FC236}">
                <a16:creationId xmlns:a16="http://schemas.microsoft.com/office/drawing/2014/main" id="{EAA81621-ED9A-0640-8DD1-F61F8CF8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79" y="4907932"/>
            <a:ext cx="1536886" cy="13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83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lobnyj-zhenskij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ittle gho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Clock clipart">
            <a:extLst>
              <a:ext uri="{FF2B5EF4-FFF2-40B4-BE49-F238E27FC236}">
                <a16:creationId xmlns:a16="http://schemas.microsoft.com/office/drawing/2014/main" id="{D66C9754-48EF-FC4A-B1DE-EBF72238E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60" y="683411"/>
            <a:ext cx="1575328" cy="15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utting sausage clipart">
            <a:extLst>
              <a:ext uri="{FF2B5EF4-FFF2-40B4-BE49-F238E27FC236}">
                <a16:creationId xmlns:a16="http://schemas.microsoft.com/office/drawing/2014/main" id="{AEE09C6A-8D2E-114E-9379-C27B047B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48" y="2933296"/>
            <a:ext cx="1170910" cy="8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hlinkClick r:id="rId8" action="ppaction://hlinksldjump"/>
            <a:extLst>
              <a:ext uri="{FF2B5EF4-FFF2-40B4-BE49-F238E27FC236}">
                <a16:creationId xmlns:a16="http://schemas.microsoft.com/office/drawing/2014/main" id="{139CC252-8AA6-B745-8403-D0EFFBB87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5832" y="1530927"/>
            <a:ext cx="2628900" cy="464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20A41F-0609-E14F-8F15-E38715FD0664}"/>
              </a:ext>
            </a:extLst>
          </p:cNvPr>
          <p:cNvSpPr txBox="1"/>
          <p:nvPr/>
        </p:nvSpPr>
        <p:spPr>
          <a:xfrm>
            <a:off x="6410391" y="775090"/>
            <a:ext cx="207978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Hallway</a:t>
            </a:r>
            <a:endParaRPr lang="ru-RU" sz="2400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C9463BA-F6B4-8F40-886E-3F648BE5E2E9}"/>
              </a:ext>
            </a:extLst>
          </p:cNvPr>
          <p:cNvGrpSpPr/>
          <p:nvPr/>
        </p:nvGrpSpPr>
        <p:grpSpPr>
          <a:xfrm>
            <a:off x="1957108" y="3750553"/>
            <a:ext cx="3961632" cy="2348910"/>
            <a:chOff x="1957108" y="3750553"/>
            <a:chExt cx="3961632" cy="2348910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0A0BE80-1BAB-6641-BA4F-FC1D398ED625}"/>
                </a:ext>
              </a:extLst>
            </p:cNvPr>
            <p:cNvGrpSpPr/>
            <p:nvPr/>
          </p:nvGrpSpPr>
          <p:grpSpPr>
            <a:xfrm>
              <a:off x="3937924" y="4000499"/>
              <a:ext cx="1870363" cy="2098964"/>
              <a:chOff x="3979718" y="3979717"/>
              <a:chExt cx="1870363" cy="2098964"/>
            </a:xfrm>
          </p:grpSpPr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A6A7022-6250-6544-928A-78378D078331}"/>
                  </a:ext>
                </a:extLst>
              </p:cNvPr>
              <p:cNvSpPr/>
              <p:nvPr/>
            </p:nvSpPr>
            <p:spPr>
              <a:xfrm>
                <a:off x="3979718" y="3979717"/>
                <a:ext cx="1870363" cy="20989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Табличка 6">
                <a:extLst>
                  <a:ext uri="{FF2B5EF4-FFF2-40B4-BE49-F238E27FC236}">
                    <a16:creationId xmlns:a16="http://schemas.microsoft.com/office/drawing/2014/main" id="{D3464BA0-6D6F-FF40-B230-A56B704FB24C}"/>
                  </a:ext>
                </a:extLst>
              </p:cNvPr>
              <p:cNvSpPr/>
              <p:nvPr/>
            </p:nvSpPr>
            <p:spPr>
              <a:xfrm>
                <a:off x="4213512" y="4218708"/>
                <a:ext cx="1402773" cy="1620982"/>
              </a:xfrm>
              <a:prstGeom prst="plaque">
                <a:avLst/>
              </a:prstGeom>
              <a:solidFill>
                <a:srgbClr val="D8DAD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DA8BBB72-DABD-884D-8CD6-7B5E61F99D79}"/>
                  </a:ext>
                </a:extLst>
              </p:cNvPr>
              <p:cNvSpPr/>
              <p:nvPr/>
            </p:nvSpPr>
            <p:spPr>
              <a:xfrm>
                <a:off x="4728332" y="4358770"/>
                <a:ext cx="373132" cy="37313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8FD90862-104B-1240-85D8-595A212E22B0}"/>
                </a:ext>
              </a:extLst>
            </p:cNvPr>
            <p:cNvGrpSpPr/>
            <p:nvPr/>
          </p:nvGrpSpPr>
          <p:grpSpPr>
            <a:xfrm>
              <a:off x="2072989" y="4000499"/>
              <a:ext cx="1870363" cy="2098964"/>
              <a:chOff x="3979718" y="3979717"/>
              <a:chExt cx="1870363" cy="2098964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A57B40EA-3A4A-484E-A182-26067B9F9C51}"/>
                  </a:ext>
                </a:extLst>
              </p:cNvPr>
              <p:cNvSpPr/>
              <p:nvPr/>
            </p:nvSpPr>
            <p:spPr>
              <a:xfrm>
                <a:off x="3979718" y="3979717"/>
                <a:ext cx="1870363" cy="209896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Табличка 11">
                <a:extLst>
                  <a:ext uri="{FF2B5EF4-FFF2-40B4-BE49-F238E27FC236}">
                    <a16:creationId xmlns:a16="http://schemas.microsoft.com/office/drawing/2014/main" id="{30E4DF40-9C47-C746-94BE-00B1FB76C372}"/>
                  </a:ext>
                </a:extLst>
              </p:cNvPr>
              <p:cNvSpPr/>
              <p:nvPr/>
            </p:nvSpPr>
            <p:spPr>
              <a:xfrm>
                <a:off x="4213512" y="4218708"/>
                <a:ext cx="1402773" cy="1620982"/>
              </a:xfrm>
              <a:prstGeom prst="plaque">
                <a:avLst/>
              </a:prstGeom>
              <a:solidFill>
                <a:srgbClr val="D8DAD9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BF80F7B8-A07F-C041-BFED-43B2EE6163F1}"/>
                  </a:ext>
                </a:extLst>
              </p:cNvPr>
              <p:cNvSpPr/>
              <p:nvPr/>
            </p:nvSpPr>
            <p:spPr>
              <a:xfrm>
                <a:off x="4728332" y="4358770"/>
                <a:ext cx="373132" cy="373132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337EDB5E-C513-3247-955D-3EDA0D53CE9D}"/>
                </a:ext>
              </a:extLst>
            </p:cNvPr>
            <p:cNvSpPr/>
            <p:nvPr/>
          </p:nvSpPr>
          <p:spPr>
            <a:xfrm>
              <a:off x="1957108" y="3750553"/>
              <a:ext cx="3961632" cy="2792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67C0F8A-B805-8E43-8701-DDE9D1B5B884}"/>
              </a:ext>
            </a:extLst>
          </p:cNvPr>
          <p:cNvGrpSpPr/>
          <p:nvPr/>
        </p:nvGrpSpPr>
        <p:grpSpPr>
          <a:xfrm>
            <a:off x="208054" y="1035247"/>
            <a:ext cx="1626414" cy="5064216"/>
            <a:chOff x="208054" y="1035247"/>
            <a:chExt cx="1626414" cy="5064216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2393F5EF-6A3D-3645-A5E1-5CEBD4C6B075}"/>
                </a:ext>
              </a:extLst>
            </p:cNvPr>
            <p:cNvSpPr/>
            <p:nvPr/>
          </p:nvSpPr>
          <p:spPr>
            <a:xfrm>
              <a:off x="208054" y="1035247"/>
              <a:ext cx="1626414" cy="29945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9BBB3FE-35AF-074D-877B-72687CAA3C10}"/>
                </a:ext>
              </a:extLst>
            </p:cNvPr>
            <p:cNvSpPr/>
            <p:nvPr/>
          </p:nvSpPr>
          <p:spPr>
            <a:xfrm>
              <a:off x="208054" y="4000499"/>
              <a:ext cx="1626414" cy="20989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5565207D-A913-DE47-9564-549DFDCB7F17}"/>
                </a:ext>
              </a:extLst>
            </p:cNvPr>
            <p:cNvSpPr/>
            <p:nvPr/>
          </p:nvSpPr>
          <p:spPr>
            <a:xfrm>
              <a:off x="397806" y="3855027"/>
              <a:ext cx="1246909" cy="279271"/>
            </a:xfrm>
            <a:prstGeom prst="roundRect">
              <a:avLst/>
            </a:prstGeom>
            <a:solidFill>
              <a:srgbClr val="D8D9D9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 descr="Toaster clipart">
            <a:extLst>
              <a:ext uri="{FF2B5EF4-FFF2-40B4-BE49-F238E27FC236}">
                <a16:creationId xmlns:a16="http://schemas.microsoft.com/office/drawing/2014/main" id="{5BF24FDF-E639-1047-A92A-BE9F86BD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79" y="2777925"/>
            <a:ext cx="1109967" cy="9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range clipart">
            <a:extLst>
              <a:ext uri="{FF2B5EF4-FFF2-40B4-BE49-F238E27FC236}">
                <a16:creationId xmlns:a16="http://schemas.microsoft.com/office/drawing/2014/main" id="{5316B51F-6AD6-AD40-BD53-FB0A30E7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170">
            <a:off x="3211046" y="2960314"/>
            <a:ext cx="826208" cy="82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ffee clipart">
            <a:extLst>
              <a:ext uri="{FF2B5EF4-FFF2-40B4-BE49-F238E27FC236}">
                <a16:creationId xmlns:a16="http://schemas.microsoft.com/office/drawing/2014/main" id="{9C3D7E0A-B95F-5B4E-8CB3-1F7F39C9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41" y="2947358"/>
            <a:ext cx="694459" cy="7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Ghost clipart">
            <a:extLst>
              <a:ext uri="{FF2B5EF4-FFF2-40B4-BE49-F238E27FC236}">
                <a16:creationId xmlns:a16="http://schemas.microsoft.com/office/drawing/2014/main" id="{AA9026B0-2AA2-E448-B6F2-E47040427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998">
            <a:off x="3589968" y="1282722"/>
            <a:ext cx="1843088" cy="1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ouse clipart">
            <a:extLst>
              <a:ext uri="{FF2B5EF4-FFF2-40B4-BE49-F238E27FC236}">
                <a16:creationId xmlns:a16="http://schemas.microsoft.com/office/drawing/2014/main" id="{1894F206-25C7-DA4D-84EE-987C9378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06" y="4923279"/>
            <a:ext cx="1246909" cy="161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4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lobnyj-zhenskij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lobnyj-zhenskij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ttle gho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35BFD462-8EE8-3F42-91FD-7077657CAC2A}"/>
              </a:ext>
            </a:extLst>
          </p:cNvPr>
          <p:cNvSpPr/>
          <p:nvPr/>
        </p:nvSpPr>
        <p:spPr>
          <a:xfrm>
            <a:off x="4322618" y="779318"/>
            <a:ext cx="1839191" cy="2358737"/>
          </a:xfrm>
          <a:custGeom>
            <a:avLst/>
            <a:gdLst>
              <a:gd name="connsiteX0" fmla="*/ 1683327 w 1839191"/>
              <a:gd name="connsiteY0" fmla="*/ 2296391 h 2358737"/>
              <a:gd name="connsiteX1" fmla="*/ 1194955 w 1839191"/>
              <a:gd name="connsiteY1" fmla="*/ 2358737 h 2358737"/>
              <a:gd name="connsiteX2" fmla="*/ 394855 w 1839191"/>
              <a:gd name="connsiteY2" fmla="*/ 2348346 h 2358737"/>
              <a:gd name="connsiteX3" fmla="*/ 10391 w 1839191"/>
              <a:gd name="connsiteY3" fmla="*/ 2213264 h 2358737"/>
              <a:gd name="connsiteX4" fmla="*/ 20782 w 1839191"/>
              <a:gd name="connsiteY4" fmla="*/ 1527464 h 2358737"/>
              <a:gd name="connsiteX5" fmla="*/ 72737 w 1839191"/>
              <a:gd name="connsiteY5" fmla="*/ 737755 h 2358737"/>
              <a:gd name="connsiteX6" fmla="*/ 0 w 1839191"/>
              <a:gd name="connsiteY6" fmla="*/ 62346 h 2358737"/>
              <a:gd name="connsiteX7" fmla="*/ 394855 w 1839191"/>
              <a:gd name="connsiteY7" fmla="*/ 41564 h 2358737"/>
              <a:gd name="connsiteX8" fmla="*/ 852055 w 1839191"/>
              <a:gd name="connsiteY8" fmla="*/ 72737 h 2358737"/>
              <a:gd name="connsiteX9" fmla="*/ 1153391 w 1839191"/>
              <a:gd name="connsiteY9" fmla="*/ 0 h 2358737"/>
              <a:gd name="connsiteX10" fmla="*/ 1756064 w 1839191"/>
              <a:gd name="connsiteY10" fmla="*/ 93518 h 2358737"/>
              <a:gd name="connsiteX11" fmla="*/ 1839191 w 1839191"/>
              <a:gd name="connsiteY11" fmla="*/ 446809 h 2358737"/>
              <a:gd name="connsiteX12" fmla="*/ 1745673 w 1839191"/>
              <a:gd name="connsiteY12" fmla="*/ 841664 h 2358737"/>
              <a:gd name="connsiteX13" fmla="*/ 1808018 w 1839191"/>
              <a:gd name="connsiteY13" fmla="*/ 1340427 h 2358737"/>
              <a:gd name="connsiteX14" fmla="*/ 1776846 w 1839191"/>
              <a:gd name="connsiteY14" fmla="*/ 1818409 h 2358737"/>
              <a:gd name="connsiteX15" fmla="*/ 1683327 w 1839191"/>
              <a:gd name="connsiteY15" fmla="*/ 2296391 h 235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9191" h="2358737">
                <a:moveTo>
                  <a:pt x="1683327" y="2296391"/>
                </a:moveTo>
                <a:lnTo>
                  <a:pt x="1194955" y="2358737"/>
                </a:lnTo>
                <a:lnTo>
                  <a:pt x="394855" y="2348346"/>
                </a:lnTo>
                <a:lnTo>
                  <a:pt x="10391" y="2213264"/>
                </a:lnTo>
                <a:lnTo>
                  <a:pt x="20782" y="1527464"/>
                </a:lnTo>
                <a:lnTo>
                  <a:pt x="72737" y="737755"/>
                </a:lnTo>
                <a:lnTo>
                  <a:pt x="0" y="62346"/>
                </a:lnTo>
                <a:lnTo>
                  <a:pt x="394855" y="41564"/>
                </a:lnTo>
                <a:lnTo>
                  <a:pt x="852055" y="72737"/>
                </a:lnTo>
                <a:lnTo>
                  <a:pt x="1153391" y="0"/>
                </a:lnTo>
                <a:lnTo>
                  <a:pt x="1756064" y="93518"/>
                </a:lnTo>
                <a:lnTo>
                  <a:pt x="1839191" y="446809"/>
                </a:lnTo>
                <a:lnTo>
                  <a:pt x="1745673" y="841664"/>
                </a:lnTo>
                <a:lnTo>
                  <a:pt x="1808018" y="1340427"/>
                </a:lnTo>
                <a:lnTo>
                  <a:pt x="1776846" y="1818409"/>
                </a:lnTo>
                <a:lnTo>
                  <a:pt x="1683327" y="2296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2F6741AA-D564-1347-A15D-F70F7A78FD02}"/>
              </a:ext>
            </a:extLst>
          </p:cNvPr>
          <p:cNvSpPr/>
          <p:nvPr/>
        </p:nvSpPr>
        <p:spPr>
          <a:xfrm>
            <a:off x="1840567" y="723719"/>
            <a:ext cx="1849582" cy="2358736"/>
          </a:xfrm>
          <a:custGeom>
            <a:avLst/>
            <a:gdLst>
              <a:gd name="connsiteX0" fmla="*/ 1839191 w 1849582"/>
              <a:gd name="connsiteY0" fmla="*/ 2358736 h 2358736"/>
              <a:gd name="connsiteX1" fmla="*/ 758536 w 1849582"/>
              <a:gd name="connsiteY1" fmla="*/ 2327563 h 2358736"/>
              <a:gd name="connsiteX2" fmla="*/ 176645 w 1849582"/>
              <a:gd name="connsiteY2" fmla="*/ 2327563 h 2358736"/>
              <a:gd name="connsiteX3" fmla="*/ 51954 w 1849582"/>
              <a:gd name="connsiteY3" fmla="*/ 1787236 h 2358736"/>
              <a:gd name="connsiteX4" fmla="*/ 93518 w 1849582"/>
              <a:gd name="connsiteY4" fmla="*/ 1101436 h 2358736"/>
              <a:gd name="connsiteX5" fmla="*/ 83127 w 1849582"/>
              <a:gd name="connsiteY5" fmla="*/ 332509 h 2358736"/>
              <a:gd name="connsiteX6" fmla="*/ 0 w 1849582"/>
              <a:gd name="connsiteY6" fmla="*/ 72736 h 2358736"/>
              <a:gd name="connsiteX7" fmla="*/ 654627 w 1849582"/>
              <a:gd name="connsiteY7" fmla="*/ 41563 h 2358736"/>
              <a:gd name="connsiteX8" fmla="*/ 1091045 w 1849582"/>
              <a:gd name="connsiteY8" fmla="*/ 72736 h 2358736"/>
              <a:gd name="connsiteX9" fmla="*/ 1506682 w 1849582"/>
              <a:gd name="connsiteY9" fmla="*/ 0 h 2358736"/>
              <a:gd name="connsiteX10" fmla="*/ 1839191 w 1849582"/>
              <a:gd name="connsiteY10" fmla="*/ 124691 h 2358736"/>
              <a:gd name="connsiteX11" fmla="*/ 1849582 w 1849582"/>
              <a:gd name="connsiteY11" fmla="*/ 1039091 h 2358736"/>
              <a:gd name="connsiteX12" fmla="*/ 1839191 w 1849582"/>
              <a:gd name="connsiteY12" fmla="*/ 2358736 h 235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9582" h="2358736">
                <a:moveTo>
                  <a:pt x="1839191" y="2358736"/>
                </a:moveTo>
                <a:lnTo>
                  <a:pt x="758536" y="2327563"/>
                </a:lnTo>
                <a:lnTo>
                  <a:pt x="176645" y="2327563"/>
                </a:lnTo>
                <a:lnTo>
                  <a:pt x="51954" y="1787236"/>
                </a:lnTo>
                <a:lnTo>
                  <a:pt x="93518" y="1101436"/>
                </a:lnTo>
                <a:lnTo>
                  <a:pt x="83127" y="332509"/>
                </a:lnTo>
                <a:lnTo>
                  <a:pt x="0" y="72736"/>
                </a:lnTo>
                <a:lnTo>
                  <a:pt x="654627" y="41563"/>
                </a:lnTo>
                <a:lnTo>
                  <a:pt x="1091045" y="72736"/>
                </a:lnTo>
                <a:lnTo>
                  <a:pt x="1506682" y="0"/>
                </a:lnTo>
                <a:lnTo>
                  <a:pt x="1839191" y="124691"/>
                </a:lnTo>
                <a:lnTo>
                  <a:pt x="1849582" y="1039091"/>
                </a:lnTo>
                <a:cubicBezTo>
                  <a:pt x="1846118" y="1478973"/>
                  <a:pt x="1842655" y="1918854"/>
                  <a:pt x="1839191" y="235873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4" action="ppaction://hlinksldjump"/>
            <a:extLst>
              <a:ext uri="{FF2B5EF4-FFF2-40B4-BE49-F238E27FC236}">
                <a16:creationId xmlns:a16="http://schemas.microsoft.com/office/drawing/2014/main" id="{EC576187-1A5C-4E44-9142-866AFFB00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691" y="1929745"/>
            <a:ext cx="2870200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31EF14-59DD-B343-8F29-37A999C67FD1}"/>
              </a:ext>
            </a:extLst>
          </p:cNvPr>
          <p:cNvSpPr txBox="1"/>
          <p:nvPr/>
        </p:nvSpPr>
        <p:spPr>
          <a:xfrm>
            <a:off x="7290617" y="5627062"/>
            <a:ext cx="168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bedroom</a:t>
            </a:r>
            <a:endParaRPr lang="ru-RU" dirty="0"/>
          </a:p>
        </p:txBody>
      </p:sp>
      <p:pic>
        <p:nvPicPr>
          <p:cNvPr id="6146" name="Picture 2" descr="Armchair clipart">
            <a:extLst>
              <a:ext uri="{FF2B5EF4-FFF2-40B4-BE49-F238E27FC236}">
                <a16:creationId xmlns:a16="http://schemas.microsoft.com/office/drawing/2014/main" id="{64B69723-4D81-E742-87F7-64100DCC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91" y="3501736"/>
            <a:ext cx="2742684" cy="261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7" action="ppaction://hlinksldjump"/>
            <a:extLst>
              <a:ext uri="{FF2B5EF4-FFF2-40B4-BE49-F238E27FC236}">
                <a16:creationId xmlns:a16="http://schemas.microsoft.com/office/drawing/2014/main" id="{B966A1A5-1239-164A-9B75-4A1E2DA36A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383" y="6176121"/>
            <a:ext cx="2679700" cy="482600"/>
          </a:xfrm>
          <a:prstGeom prst="rect">
            <a:avLst/>
          </a:prstGeom>
        </p:spPr>
      </p:pic>
      <p:pic>
        <p:nvPicPr>
          <p:cNvPr id="6148" name="Picture 4" descr="Floor Lamp clipart">
            <a:extLst>
              <a:ext uri="{FF2B5EF4-FFF2-40B4-BE49-F238E27FC236}">
                <a16:creationId xmlns:a16="http://schemas.microsoft.com/office/drawing/2014/main" id="{5653DBFE-2164-A24B-8D75-CC7EF20E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1" y="2923852"/>
            <a:ext cx="1016334" cy="325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tro TV clipart">
            <a:extLst>
              <a:ext uri="{FF2B5EF4-FFF2-40B4-BE49-F238E27FC236}">
                <a16:creationId xmlns:a16="http://schemas.microsoft.com/office/drawing/2014/main" id="{C2D29ED5-87FF-AE4C-8020-4356329CE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88" y="3443312"/>
            <a:ext cx="1591608" cy="27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2813C48-835C-464C-9946-9BBAD5BA4F56}"/>
              </a:ext>
            </a:extLst>
          </p:cNvPr>
          <p:cNvGrpSpPr/>
          <p:nvPr/>
        </p:nvGrpSpPr>
        <p:grpSpPr>
          <a:xfrm rot="21414375">
            <a:off x="2107349" y="940266"/>
            <a:ext cx="1407646" cy="1925639"/>
            <a:chOff x="1388664" y="1102093"/>
            <a:chExt cx="599790" cy="820504"/>
          </a:xfr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7030A0"/>
              </a:gs>
            </a:gsLst>
            <a:path path="circle">
              <a:fillToRect l="50000" t="-80000" r="50000" b="180000"/>
            </a:path>
          </a:gra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82DD055-B813-6948-91C8-4B95EE76BC25}"/>
                </a:ext>
              </a:extLst>
            </p:cNvPr>
            <p:cNvSpPr/>
            <p:nvPr/>
          </p:nvSpPr>
          <p:spPr>
            <a:xfrm rot="220519">
              <a:off x="1430943" y="1102093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78CEA21D-B3AB-804D-9679-F947C63F54C6}"/>
                </a:ext>
              </a:extLst>
            </p:cNvPr>
            <p:cNvSpPr/>
            <p:nvPr/>
          </p:nvSpPr>
          <p:spPr>
            <a:xfrm rot="220519">
              <a:off x="1388664" y="1537662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655AC1D-3EF8-7847-9879-A6EE55FACC27}"/>
                </a:ext>
              </a:extLst>
            </p:cNvPr>
            <p:cNvSpPr/>
            <p:nvPr/>
          </p:nvSpPr>
          <p:spPr>
            <a:xfrm rot="220519">
              <a:off x="1754424" y="1154612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6549948-5599-9D47-9794-FBB10FDE2B60}"/>
                </a:ext>
              </a:extLst>
            </p:cNvPr>
            <p:cNvSpPr/>
            <p:nvPr/>
          </p:nvSpPr>
          <p:spPr>
            <a:xfrm rot="220519">
              <a:off x="1722290" y="1578958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8591621-21C6-F243-91BE-DE356EFFA840}"/>
              </a:ext>
            </a:extLst>
          </p:cNvPr>
          <p:cNvGrpSpPr/>
          <p:nvPr/>
        </p:nvGrpSpPr>
        <p:grpSpPr>
          <a:xfrm rot="10620754">
            <a:off x="4532391" y="1018155"/>
            <a:ext cx="1407646" cy="1925639"/>
            <a:chOff x="1388664" y="1102093"/>
            <a:chExt cx="599790" cy="820504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7030A0"/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A21931A-7C49-CB48-B52D-0DCA736C3B6D}"/>
                </a:ext>
              </a:extLst>
            </p:cNvPr>
            <p:cNvSpPr/>
            <p:nvPr/>
          </p:nvSpPr>
          <p:spPr>
            <a:xfrm rot="220519">
              <a:off x="1430943" y="1102093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80BAFD6-4A93-414F-B08C-DC005BFBBA78}"/>
                </a:ext>
              </a:extLst>
            </p:cNvPr>
            <p:cNvSpPr/>
            <p:nvPr/>
          </p:nvSpPr>
          <p:spPr>
            <a:xfrm rot="220519">
              <a:off x="1388664" y="1537662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76643BA-1E09-8E4D-8526-E605D33034C8}"/>
                </a:ext>
              </a:extLst>
            </p:cNvPr>
            <p:cNvSpPr/>
            <p:nvPr/>
          </p:nvSpPr>
          <p:spPr>
            <a:xfrm rot="220519">
              <a:off x="1754424" y="1154612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F89EC82-8C8B-8F4F-85DB-3E13E0CDE41C}"/>
                </a:ext>
              </a:extLst>
            </p:cNvPr>
            <p:cNvSpPr/>
            <p:nvPr/>
          </p:nvSpPr>
          <p:spPr>
            <a:xfrm rot="220519">
              <a:off x="1722290" y="1578958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Picture 2" descr="Brown Tote Bag clipart">
            <a:extLst>
              <a:ext uri="{FF2B5EF4-FFF2-40B4-BE49-F238E27FC236}">
                <a16:creationId xmlns:a16="http://schemas.microsoft.com/office/drawing/2014/main" id="{BC5057E6-66B5-C348-B5F1-7E035F74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16" y="4052751"/>
            <a:ext cx="884919" cy="10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8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lobnyj-zhenskij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lobnyj-zhenskij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4" action="ppaction://hlinksldjump"/>
            <a:extLst>
              <a:ext uri="{FF2B5EF4-FFF2-40B4-BE49-F238E27FC236}">
                <a16:creationId xmlns:a16="http://schemas.microsoft.com/office/drawing/2014/main" id="{9EC526C6-20FA-A940-AA5C-D53A197CB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691" y="1929745"/>
            <a:ext cx="2870200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464BD-BD9D-9F4E-8470-74E4730519EA}"/>
              </a:ext>
            </a:extLst>
          </p:cNvPr>
          <p:cNvSpPr txBox="1"/>
          <p:nvPr/>
        </p:nvSpPr>
        <p:spPr>
          <a:xfrm>
            <a:off x="7290617" y="5627062"/>
            <a:ext cx="168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Attic</a:t>
            </a:r>
            <a:endParaRPr lang="ru-RU" dirty="0"/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08F3E6DB-4984-6E45-A4DE-347354E019BB}"/>
              </a:ext>
            </a:extLst>
          </p:cNvPr>
          <p:cNvSpPr/>
          <p:nvPr/>
        </p:nvSpPr>
        <p:spPr>
          <a:xfrm>
            <a:off x="3408218" y="710196"/>
            <a:ext cx="1839191" cy="2358737"/>
          </a:xfrm>
          <a:custGeom>
            <a:avLst/>
            <a:gdLst>
              <a:gd name="connsiteX0" fmla="*/ 1683327 w 1839191"/>
              <a:gd name="connsiteY0" fmla="*/ 2296391 h 2358737"/>
              <a:gd name="connsiteX1" fmla="*/ 1194955 w 1839191"/>
              <a:gd name="connsiteY1" fmla="*/ 2358737 h 2358737"/>
              <a:gd name="connsiteX2" fmla="*/ 394855 w 1839191"/>
              <a:gd name="connsiteY2" fmla="*/ 2348346 h 2358737"/>
              <a:gd name="connsiteX3" fmla="*/ 10391 w 1839191"/>
              <a:gd name="connsiteY3" fmla="*/ 2213264 h 2358737"/>
              <a:gd name="connsiteX4" fmla="*/ 20782 w 1839191"/>
              <a:gd name="connsiteY4" fmla="*/ 1527464 h 2358737"/>
              <a:gd name="connsiteX5" fmla="*/ 72737 w 1839191"/>
              <a:gd name="connsiteY5" fmla="*/ 737755 h 2358737"/>
              <a:gd name="connsiteX6" fmla="*/ 0 w 1839191"/>
              <a:gd name="connsiteY6" fmla="*/ 62346 h 2358737"/>
              <a:gd name="connsiteX7" fmla="*/ 394855 w 1839191"/>
              <a:gd name="connsiteY7" fmla="*/ 41564 h 2358737"/>
              <a:gd name="connsiteX8" fmla="*/ 852055 w 1839191"/>
              <a:gd name="connsiteY8" fmla="*/ 72737 h 2358737"/>
              <a:gd name="connsiteX9" fmla="*/ 1153391 w 1839191"/>
              <a:gd name="connsiteY9" fmla="*/ 0 h 2358737"/>
              <a:gd name="connsiteX10" fmla="*/ 1756064 w 1839191"/>
              <a:gd name="connsiteY10" fmla="*/ 93518 h 2358737"/>
              <a:gd name="connsiteX11" fmla="*/ 1839191 w 1839191"/>
              <a:gd name="connsiteY11" fmla="*/ 446809 h 2358737"/>
              <a:gd name="connsiteX12" fmla="*/ 1745673 w 1839191"/>
              <a:gd name="connsiteY12" fmla="*/ 841664 h 2358737"/>
              <a:gd name="connsiteX13" fmla="*/ 1808018 w 1839191"/>
              <a:gd name="connsiteY13" fmla="*/ 1340427 h 2358737"/>
              <a:gd name="connsiteX14" fmla="*/ 1776846 w 1839191"/>
              <a:gd name="connsiteY14" fmla="*/ 1818409 h 2358737"/>
              <a:gd name="connsiteX15" fmla="*/ 1683327 w 1839191"/>
              <a:gd name="connsiteY15" fmla="*/ 2296391 h 235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9191" h="2358737">
                <a:moveTo>
                  <a:pt x="1683327" y="2296391"/>
                </a:moveTo>
                <a:lnTo>
                  <a:pt x="1194955" y="2358737"/>
                </a:lnTo>
                <a:lnTo>
                  <a:pt x="394855" y="2348346"/>
                </a:lnTo>
                <a:lnTo>
                  <a:pt x="10391" y="2213264"/>
                </a:lnTo>
                <a:lnTo>
                  <a:pt x="20782" y="1527464"/>
                </a:lnTo>
                <a:lnTo>
                  <a:pt x="72737" y="737755"/>
                </a:lnTo>
                <a:lnTo>
                  <a:pt x="0" y="62346"/>
                </a:lnTo>
                <a:lnTo>
                  <a:pt x="394855" y="41564"/>
                </a:lnTo>
                <a:lnTo>
                  <a:pt x="852055" y="72737"/>
                </a:lnTo>
                <a:lnTo>
                  <a:pt x="1153391" y="0"/>
                </a:lnTo>
                <a:lnTo>
                  <a:pt x="1756064" y="93518"/>
                </a:lnTo>
                <a:lnTo>
                  <a:pt x="1839191" y="446809"/>
                </a:lnTo>
                <a:lnTo>
                  <a:pt x="1745673" y="841664"/>
                </a:lnTo>
                <a:lnTo>
                  <a:pt x="1808018" y="1340427"/>
                </a:lnTo>
                <a:lnTo>
                  <a:pt x="1776846" y="1818409"/>
                </a:lnTo>
                <a:lnTo>
                  <a:pt x="1683327" y="2296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DF46D45-EB6B-C74F-A1BE-770A97DFB909}"/>
              </a:ext>
            </a:extLst>
          </p:cNvPr>
          <p:cNvGrpSpPr/>
          <p:nvPr/>
        </p:nvGrpSpPr>
        <p:grpSpPr>
          <a:xfrm rot="10620754">
            <a:off x="3617991" y="949033"/>
            <a:ext cx="1407646" cy="1925639"/>
            <a:chOff x="1388664" y="1102093"/>
            <a:chExt cx="599790" cy="820504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7030A0"/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2D7AE03-5591-C647-93A1-86B3766ACFF6}"/>
                </a:ext>
              </a:extLst>
            </p:cNvPr>
            <p:cNvSpPr/>
            <p:nvPr/>
          </p:nvSpPr>
          <p:spPr>
            <a:xfrm rot="220519">
              <a:off x="1430943" y="1102093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E5B8D207-A018-554A-8296-83B57D3C4543}"/>
                </a:ext>
              </a:extLst>
            </p:cNvPr>
            <p:cNvSpPr/>
            <p:nvPr/>
          </p:nvSpPr>
          <p:spPr>
            <a:xfrm rot="220519">
              <a:off x="1388664" y="1537662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CFA09B9-6B09-2A46-93E7-B1BD8A0ED011}"/>
                </a:ext>
              </a:extLst>
            </p:cNvPr>
            <p:cNvSpPr/>
            <p:nvPr/>
          </p:nvSpPr>
          <p:spPr>
            <a:xfrm rot="220519">
              <a:off x="1754424" y="1154612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7033CE3A-C63D-8046-9908-036CC617D65D}"/>
                </a:ext>
              </a:extLst>
            </p:cNvPr>
            <p:cNvSpPr/>
            <p:nvPr/>
          </p:nvSpPr>
          <p:spPr>
            <a:xfrm rot="220519">
              <a:off x="1722290" y="1578958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>
            <a:hlinkClick r:id="rId6" action="ppaction://hlinksldjump"/>
            <a:extLst>
              <a:ext uri="{FF2B5EF4-FFF2-40B4-BE49-F238E27FC236}">
                <a16:creationId xmlns:a16="http://schemas.microsoft.com/office/drawing/2014/main" id="{273906B2-0BF5-3E4B-8DFC-B64787987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89" y="2776459"/>
            <a:ext cx="1945188" cy="3344286"/>
          </a:xfrm>
          <a:prstGeom prst="rect">
            <a:avLst/>
          </a:prstGeom>
        </p:spPr>
      </p:pic>
      <p:pic>
        <p:nvPicPr>
          <p:cNvPr id="9220" name="Picture 4" descr="Bed clipart">
            <a:extLst>
              <a:ext uri="{FF2B5EF4-FFF2-40B4-BE49-F238E27FC236}">
                <a16:creationId xmlns:a16="http://schemas.microsoft.com/office/drawing/2014/main" id="{9038DB69-A88D-1440-9728-9E71FF17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08" y="3068933"/>
            <a:ext cx="3949010" cy="31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0E0782-1D67-204A-82E8-C489D4AB7A5C}"/>
              </a:ext>
            </a:extLst>
          </p:cNvPr>
          <p:cNvSpPr txBox="1"/>
          <p:nvPr/>
        </p:nvSpPr>
        <p:spPr>
          <a:xfrm>
            <a:off x="339292" y="2046961"/>
            <a:ext cx="167919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Bathroom</a:t>
            </a:r>
            <a:endParaRPr lang="ru-RU" sz="2400" dirty="0"/>
          </a:p>
        </p:txBody>
      </p:sp>
      <p:pic>
        <p:nvPicPr>
          <p:cNvPr id="18" name="Рисунок 17">
            <a:hlinkClick r:id="rId9" action="ppaction://hlinksldjump"/>
            <a:extLst>
              <a:ext uri="{FF2B5EF4-FFF2-40B4-BE49-F238E27FC236}">
                <a16:creationId xmlns:a16="http://schemas.microsoft.com/office/drawing/2014/main" id="{6222F262-C707-674B-8022-16C638B0A5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7963" y="6120745"/>
            <a:ext cx="2679700" cy="482600"/>
          </a:xfrm>
          <a:prstGeom prst="rect">
            <a:avLst/>
          </a:prstGeom>
        </p:spPr>
      </p:pic>
      <p:pic>
        <p:nvPicPr>
          <p:cNvPr id="9222" name="Picture 6" descr="Book clipart">
            <a:extLst>
              <a:ext uri="{FF2B5EF4-FFF2-40B4-BE49-F238E27FC236}">
                <a16:creationId xmlns:a16="http://schemas.microsoft.com/office/drawing/2014/main" id="{227C873D-4255-BB48-B74A-A60B27B46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1" y="1392844"/>
            <a:ext cx="2310063" cy="13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7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lobnyj-zhenskij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hlinkClick r:id="rId5" action="ppaction://hlinksldjump"/>
            <a:extLst>
              <a:ext uri="{FF2B5EF4-FFF2-40B4-BE49-F238E27FC236}">
                <a16:creationId xmlns:a16="http://schemas.microsoft.com/office/drawing/2014/main" id="{A65B6ACA-44FC-C84D-BB03-14239D872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5832" y="1530927"/>
            <a:ext cx="2628900" cy="464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5A75FA-8954-F244-B4A6-C5AC7D3D6FD1}"/>
              </a:ext>
            </a:extLst>
          </p:cNvPr>
          <p:cNvSpPr txBox="1"/>
          <p:nvPr/>
        </p:nvSpPr>
        <p:spPr>
          <a:xfrm>
            <a:off x="6410391" y="775090"/>
            <a:ext cx="2079782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Bedroom</a:t>
            </a:r>
            <a:endParaRPr lang="ru-RU" sz="2400" dirty="0"/>
          </a:p>
        </p:txBody>
      </p:sp>
      <p:pic>
        <p:nvPicPr>
          <p:cNvPr id="10246" name="Picture 6" descr="Fix-All Potion Bottle clipart">
            <a:extLst>
              <a:ext uri="{FF2B5EF4-FFF2-40B4-BE49-F238E27FC236}">
                <a16:creationId xmlns:a16="http://schemas.microsoft.com/office/drawing/2014/main" id="{39440844-8ED6-B44C-8322-5D67BC8D7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16" y="4610738"/>
            <a:ext cx="937689" cy="17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Washbasin with a mirror clipart">
            <a:extLst>
              <a:ext uri="{FF2B5EF4-FFF2-40B4-BE49-F238E27FC236}">
                <a16:creationId xmlns:a16="http://schemas.microsoft.com/office/drawing/2014/main" id="{448FAE89-AF5C-084C-81F7-E053A912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1" y="1236755"/>
            <a:ext cx="2374048" cy="49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Toilet clipart">
            <a:extLst>
              <a:ext uri="{FF2B5EF4-FFF2-40B4-BE49-F238E27FC236}">
                <a16:creationId xmlns:a16="http://schemas.microsoft.com/office/drawing/2014/main" id="{B45F1023-6AF3-2345-A06E-81FFD3EF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05" y="3057024"/>
            <a:ext cx="1937251" cy="31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9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lobnyj-zhenskij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1E41ECC3-A9AD-6B42-BCE2-50530159D498}"/>
              </a:ext>
            </a:extLst>
          </p:cNvPr>
          <p:cNvSpPr/>
          <p:nvPr/>
        </p:nvSpPr>
        <p:spPr>
          <a:xfrm>
            <a:off x="-135467" y="-186267"/>
            <a:ext cx="9855200" cy="4986097"/>
          </a:xfrm>
          <a:custGeom>
            <a:avLst/>
            <a:gdLst>
              <a:gd name="connsiteX0" fmla="*/ 0 w 9466119"/>
              <a:gd name="connsiteY0" fmla="*/ 4125191 h 4738255"/>
              <a:gd name="connsiteX1" fmla="*/ 1288473 w 9466119"/>
              <a:gd name="connsiteY1" fmla="*/ 1776846 h 4738255"/>
              <a:gd name="connsiteX2" fmla="*/ 4447310 w 9466119"/>
              <a:gd name="connsiteY2" fmla="*/ 207818 h 4738255"/>
              <a:gd name="connsiteX3" fmla="*/ 7564582 w 9466119"/>
              <a:gd name="connsiteY3" fmla="*/ 1662546 h 4738255"/>
              <a:gd name="connsiteX4" fmla="*/ 9403773 w 9466119"/>
              <a:gd name="connsiteY4" fmla="*/ 4738255 h 4738255"/>
              <a:gd name="connsiteX5" fmla="*/ 9466119 w 9466119"/>
              <a:gd name="connsiteY5" fmla="*/ 62346 h 4738255"/>
              <a:gd name="connsiteX6" fmla="*/ 7065819 w 9466119"/>
              <a:gd name="connsiteY6" fmla="*/ 0 h 4738255"/>
              <a:gd name="connsiteX7" fmla="*/ 10391 w 9466119"/>
              <a:gd name="connsiteY7" fmla="*/ 20782 h 4738255"/>
              <a:gd name="connsiteX8" fmla="*/ 0 w 9466119"/>
              <a:gd name="connsiteY8" fmla="*/ 4125191 h 473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6119" h="4738255">
                <a:moveTo>
                  <a:pt x="0" y="4125191"/>
                </a:moveTo>
                <a:lnTo>
                  <a:pt x="1288473" y="1776846"/>
                </a:lnTo>
                <a:lnTo>
                  <a:pt x="4447310" y="207818"/>
                </a:lnTo>
                <a:lnTo>
                  <a:pt x="7564582" y="1662546"/>
                </a:lnTo>
                <a:lnTo>
                  <a:pt x="9403773" y="4738255"/>
                </a:lnTo>
                <a:lnTo>
                  <a:pt x="9466119" y="62346"/>
                </a:lnTo>
                <a:lnTo>
                  <a:pt x="7065819" y="0"/>
                </a:lnTo>
                <a:lnTo>
                  <a:pt x="10391" y="20782"/>
                </a:lnTo>
                <a:cubicBezTo>
                  <a:pt x="6927" y="1388918"/>
                  <a:pt x="3464" y="2757055"/>
                  <a:pt x="0" y="4125191"/>
                </a:cubicBezTo>
                <a:close/>
              </a:path>
            </a:pathLst>
          </a:custGeom>
          <a:gradFill>
            <a:gsLst>
              <a:gs pos="35000">
                <a:srgbClr val="7030A0"/>
              </a:gs>
              <a:gs pos="100000">
                <a:srgbClr val="002060"/>
              </a:gs>
              <a:gs pos="100000">
                <a:srgbClr val="7030A0"/>
              </a:gs>
            </a:gsLst>
            <a:lin ang="162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Open Black Umbrella clipart">
            <a:extLst>
              <a:ext uri="{FF2B5EF4-FFF2-40B4-BE49-F238E27FC236}">
                <a16:creationId xmlns:a16="http://schemas.microsoft.com/office/drawing/2014/main" id="{239FCF34-FA13-DC46-A4BE-4ADE8943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620">
            <a:off x="6460751" y="3929452"/>
            <a:ext cx="2086238" cy="25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7AB5F0-C6FF-3644-9720-E032C0A82D81}"/>
              </a:ext>
            </a:extLst>
          </p:cNvPr>
          <p:cNvSpPr txBox="1"/>
          <p:nvPr/>
        </p:nvSpPr>
        <p:spPr>
          <a:xfrm>
            <a:off x="527355" y="6470988"/>
            <a:ext cx="168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Living room</a:t>
            </a:r>
            <a:endParaRPr lang="ru-RU" dirty="0"/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19D53AD2-2372-E645-AC7D-BEC378222755}"/>
              </a:ext>
            </a:extLst>
          </p:cNvPr>
          <p:cNvSpPr/>
          <p:nvPr/>
        </p:nvSpPr>
        <p:spPr>
          <a:xfrm>
            <a:off x="3486313" y="2050557"/>
            <a:ext cx="1839191" cy="2358737"/>
          </a:xfrm>
          <a:custGeom>
            <a:avLst/>
            <a:gdLst>
              <a:gd name="connsiteX0" fmla="*/ 1683327 w 1839191"/>
              <a:gd name="connsiteY0" fmla="*/ 2296391 h 2358737"/>
              <a:gd name="connsiteX1" fmla="*/ 1194955 w 1839191"/>
              <a:gd name="connsiteY1" fmla="*/ 2358737 h 2358737"/>
              <a:gd name="connsiteX2" fmla="*/ 394855 w 1839191"/>
              <a:gd name="connsiteY2" fmla="*/ 2348346 h 2358737"/>
              <a:gd name="connsiteX3" fmla="*/ 10391 w 1839191"/>
              <a:gd name="connsiteY3" fmla="*/ 2213264 h 2358737"/>
              <a:gd name="connsiteX4" fmla="*/ 20782 w 1839191"/>
              <a:gd name="connsiteY4" fmla="*/ 1527464 h 2358737"/>
              <a:gd name="connsiteX5" fmla="*/ 72737 w 1839191"/>
              <a:gd name="connsiteY5" fmla="*/ 737755 h 2358737"/>
              <a:gd name="connsiteX6" fmla="*/ 0 w 1839191"/>
              <a:gd name="connsiteY6" fmla="*/ 62346 h 2358737"/>
              <a:gd name="connsiteX7" fmla="*/ 394855 w 1839191"/>
              <a:gd name="connsiteY7" fmla="*/ 41564 h 2358737"/>
              <a:gd name="connsiteX8" fmla="*/ 852055 w 1839191"/>
              <a:gd name="connsiteY8" fmla="*/ 72737 h 2358737"/>
              <a:gd name="connsiteX9" fmla="*/ 1153391 w 1839191"/>
              <a:gd name="connsiteY9" fmla="*/ 0 h 2358737"/>
              <a:gd name="connsiteX10" fmla="*/ 1756064 w 1839191"/>
              <a:gd name="connsiteY10" fmla="*/ 93518 h 2358737"/>
              <a:gd name="connsiteX11" fmla="*/ 1839191 w 1839191"/>
              <a:gd name="connsiteY11" fmla="*/ 446809 h 2358737"/>
              <a:gd name="connsiteX12" fmla="*/ 1745673 w 1839191"/>
              <a:gd name="connsiteY12" fmla="*/ 841664 h 2358737"/>
              <a:gd name="connsiteX13" fmla="*/ 1808018 w 1839191"/>
              <a:gd name="connsiteY13" fmla="*/ 1340427 h 2358737"/>
              <a:gd name="connsiteX14" fmla="*/ 1776846 w 1839191"/>
              <a:gd name="connsiteY14" fmla="*/ 1818409 h 2358737"/>
              <a:gd name="connsiteX15" fmla="*/ 1683327 w 1839191"/>
              <a:gd name="connsiteY15" fmla="*/ 2296391 h 235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9191" h="2358737">
                <a:moveTo>
                  <a:pt x="1683327" y="2296391"/>
                </a:moveTo>
                <a:lnTo>
                  <a:pt x="1194955" y="2358737"/>
                </a:lnTo>
                <a:lnTo>
                  <a:pt x="394855" y="2348346"/>
                </a:lnTo>
                <a:lnTo>
                  <a:pt x="10391" y="2213264"/>
                </a:lnTo>
                <a:lnTo>
                  <a:pt x="20782" y="1527464"/>
                </a:lnTo>
                <a:lnTo>
                  <a:pt x="72737" y="737755"/>
                </a:lnTo>
                <a:lnTo>
                  <a:pt x="0" y="62346"/>
                </a:lnTo>
                <a:lnTo>
                  <a:pt x="394855" y="41564"/>
                </a:lnTo>
                <a:lnTo>
                  <a:pt x="852055" y="72737"/>
                </a:lnTo>
                <a:lnTo>
                  <a:pt x="1153391" y="0"/>
                </a:lnTo>
                <a:lnTo>
                  <a:pt x="1756064" y="93518"/>
                </a:lnTo>
                <a:lnTo>
                  <a:pt x="1839191" y="446809"/>
                </a:lnTo>
                <a:lnTo>
                  <a:pt x="1745673" y="841664"/>
                </a:lnTo>
                <a:lnTo>
                  <a:pt x="1808018" y="1340427"/>
                </a:lnTo>
                <a:lnTo>
                  <a:pt x="1776846" y="1818409"/>
                </a:lnTo>
                <a:lnTo>
                  <a:pt x="1683327" y="22963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1C9649C-5257-A349-ABE0-3C21201081A6}"/>
              </a:ext>
            </a:extLst>
          </p:cNvPr>
          <p:cNvGrpSpPr/>
          <p:nvPr/>
        </p:nvGrpSpPr>
        <p:grpSpPr>
          <a:xfrm rot="10620754">
            <a:off x="3696086" y="2289394"/>
            <a:ext cx="1407646" cy="1925639"/>
            <a:chOff x="1388664" y="1102093"/>
            <a:chExt cx="599790" cy="820504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7030A0"/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6428948-D5E6-0C45-BD62-61DC53B88FC4}"/>
                </a:ext>
              </a:extLst>
            </p:cNvPr>
            <p:cNvSpPr/>
            <p:nvPr/>
          </p:nvSpPr>
          <p:spPr>
            <a:xfrm rot="220519">
              <a:off x="1430943" y="1102093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21EF16A-7EC7-134B-8F7C-4AA241075616}"/>
                </a:ext>
              </a:extLst>
            </p:cNvPr>
            <p:cNvSpPr/>
            <p:nvPr/>
          </p:nvSpPr>
          <p:spPr>
            <a:xfrm rot="220519">
              <a:off x="1388664" y="1537662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CA5B6DA-360F-E549-B43B-71144EB3B9BC}"/>
                </a:ext>
              </a:extLst>
            </p:cNvPr>
            <p:cNvSpPr/>
            <p:nvPr/>
          </p:nvSpPr>
          <p:spPr>
            <a:xfrm rot="220519">
              <a:off x="1754424" y="1154612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A48C62B-6E7C-6243-81F6-2EE0919E67E2}"/>
                </a:ext>
              </a:extLst>
            </p:cNvPr>
            <p:cNvSpPr/>
            <p:nvPr/>
          </p:nvSpPr>
          <p:spPr>
            <a:xfrm rot="220519">
              <a:off x="1722290" y="1578958"/>
              <a:ext cx="234030" cy="34363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4" descr="Spider clipart">
            <a:extLst>
              <a:ext uri="{FF2B5EF4-FFF2-40B4-BE49-F238E27FC236}">
                <a16:creationId xmlns:a16="http://schemas.microsoft.com/office/drawing/2014/main" id="{90652F1A-6916-D641-B946-90B0D0EEC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49" y="241261"/>
            <a:ext cx="1127414" cy="6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cycle clipart">
            <a:extLst>
              <a:ext uri="{FF2B5EF4-FFF2-40B4-BE49-F238E27FC236}">
                <a16:creationId xmlns:a16="http://schemas.microsoft.com/office/drawing/2014/main" id="{445DC244-7E7C-3C4C-AD7D-F3B61F1CE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47" y="3701481"/>
            <a:ext cx="3425525" cy="26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occer ball clipart">
            <a:extLst>
              <a:ext uri="{FF2B5EF4-FFF2-40B4-BE49-F238E27FC236}">
                <a16:creationId xmlns:a16="http://schemas.microsoft.com/office/drawing/2014/main" id="{7ED433F0-B1C2-444C-A8CC-13F99D01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69" y="5300803"/>
            <a:ext cx="1051272" cy="10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Ghost clipart">
            <a:extLst>
              <a:ext uri="{FF2B5EF4-FFF2-40B4-BE49-F238E27FC236}">
                <a16:creationId xmlns:a16="http://schemas.microsoft.com/office/drawing/2014/main" id="{FF5F72A3-D7E8-A043-90A3-247EDE267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710">
            <a:off x="4686002" y="3232820"/>
            <a:ext cx="1843088" cy="1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E99FDD2-0128-F847-B4F3-4567E6EE1F72}"/>
              </a:ext>
            </a:extLst>
          </p:cNvPr>
          <p:cNvGrpSpPr/>
          <p:nvPr/>
        </p:nvGrpSpPr>
        <p:grpSpPr>
          <a:xfrm>
            <a:off x="1440942" y="1081528"/>
            <a:ext cx="1674717" cy="1896014"/>
            <a:chOff x="1440942" y="1081528"/>
            <a:chExt cx="1674717" cy="1896014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CCB00174-D55B-5844-9500-1CCADE2ACEF6}"/>
                </a:ext>
              </a:extLst>
            </p:cNvPr>
            <p:cNvGrpSpPr/>
            <p:nvPr/>
          </p:nvGrpSpPr>
          <p:grpSpPr>
            <a:xfrm rot="403978">
              <a:off x="1440942" y="1709357"/>
              <a:ext cx="1674717" cy="1268185"/>
              <a:chOff x="1440942" y="1709357"/>
              <a:chExt cx="1674717" cy="1268185"/>
            </a:xfrm>
          </p:grpSpPr>
          <p:pic>
            <p:nvPicPr>
              <p:cNvPr id="7178" name="Picture 10" descr="Ice-skates clipart">
                <a:extLst>
                  <a:ext uri="{FF2B5EF4-FFF2-40B4-BE49-F238E27FC236}">
                    <a16:creationId xmlns:a16="http://schemas.microsoft.com/office/drawing/2014/main" id="{0C73E675-9D80-3A4C-8494-DB731E2BCE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95401">
                <a:off x="1440942" y="1709357"/>
                <a:ext cx="1455564" cy="1173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0" descr="Ice-skates clipart">
                <a:extLst>
                  <a:ext uri="{FF2B5EF4-FFF2-40B4-BE49-F238E27FC236}">
                    <a16:creationId xmlns:a16="http://schemas.microsoft.com/office/drawing/2014/main" id="{47AE814F-0B4B-4C40-9944-3C0CDF46D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93486">
                <a:off x="1660095" y="1803963"/>
                <a:ext cx="1455564" cy="1173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84C8591-954A-494F-A668-03E109A500B5}"/>
                </a:ext>
              </a:extLst>
            </p:cNvPr>
            <p:cNvSpPr/>
            <p:nvPr/>
          </p:nvSpPr>
          <p:spPr>
            <a:xfrm>
              <a:off x="2430644" y="1081528"/>
              <a:ext cx="134136" cy="903389"/>
            </a:xfrm>
            <a:custGeom>
              <a:avLst/>
              <a:gdLst>
                <a:gd name="connsiteX0" fmla="*/ 11473 w 134136"/>
                <a:gd name="connsiteY0" fmla="*/ 903389 h 903389"/>
                <a:gd name="connsiteX1" fmla="*/ 322 w 134136"/>
                <a:gd name="connsiteY1" fmla="*/ 412735 h 903389"/>
                <a:gd name="connsiteX2" fmla="*/ 22624 w 134136"/>
                <a:gd name="connsiteY2" fmla="*/ 11292 h 903389"/>
                <a:gd name="connsiteX3" fmla="*/ 134136 w 134136"/>
                <a:gd name="connsiteY3" fmla="*/ 869935 h 90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36" h="903389">
                  <a:moveTo>
                    <a:pt x="11473" y="903389"/>
                  </a:moveTo>
                  <a:cubicBezTo>
                    <a:pt x="4968" y="732403"/>
                    <a:pt x="-1536" y="561418"/>
                    <a:pt x="322" y="412735"/>
                  </a:cubicBezTo>
                  <a:cubicBezTo>
                    <a:pt x="2180" y="264052"/>
                    <a:pt x="322" y="-64908"/>
                    <a:pt x="22624" y="11292"/>
                  </a:cubicBezTo>
                  <a:cubicBezTo>
                    <a:pt x="44926" y="87492"/>
                    <a:pt x="89531" y="478713"/>
                    <a:pt x="134136" y="86993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араллелограмм 5">
            <a:hlinkClick r:id="rId11" action="ppaction://hlinksldjump"/>
            <a:extLst>
              <a:ext uri="{FF2B5EF4-FFF2-40B4-BE49-F238E27FC236}">
                <a16:creationId xmlns:a16="http://schemas.microsoft.com/office/drawing/2014/main" id="{3FF8313C-9E40-CB43-A3B8-AD784F1B5562}"/>
              </a:ext>
            </a:extLst>
          </p:cNvPr>
          <p:cNvSpPr/>
          <p:nvPr/>
        </p:nvSpPr>
        <p:spPr>
          <a:xfrm>
            <a:off x="398512" y="6101656"/>
            <a:ext cx="2455333" cy="369332"/>
          </a:xfrm>
          <a:prstGeom prst="parallelogram">
            <a:avLst>
              <a:gd name="adj" fmla="val 142459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75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0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i-zloveschiy-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ttle gho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29</Words>
  <Application>Microsoft Macintosh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Brush Script MT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Artem Merkuschew</cp:lastModifiedBy>
  <cp:revision>53</cp:revision>
  <dcterms:created xsi:type="dcterms:W3CDTF">2021-10-25T07:29:59Z</dcterms:created>
  <dcterms:modified xsi:type="dcterms:W3CDTF">2021-10-25T21:38:56Z</dcterms:modified>
</cp:coreProperties>
</file>