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65" r:id="rId2"/>
  </p:sldMasterIdLst>
  <p:notesMasterIdLst>
    <p:notesMasterId r:id="rId14"/>
  </p:notesMasterIdLst>
  <p:sldIdLst>
    <p:sldId id="271" r:id="rId3"/>
    <p:sldId id="270" r:id="rId4"/>
    <p:sldId id="264" r:id="rId5"/>
    <p:sldId id="256" r:id="rId6"/>
    <p:sldId id="257" r:id="rId7"/>
    <p:sldId id="258" r:id="rId8"/>
    <p:sldId id="259" r:id="rId9"/>
    <p:sldId id="267" r:id="rId10"/>
    <p:sldId id="260" r:id="rId11"/>
    <p:sldId id="261" r:id="rId12"/>
    <p:sldId id="263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CC00"/>
    <a:srgbClr val="FF3300"/>
    <a:srgbClr val="00CCFF"/>
    <a:srgbClr val="FF9900"/>
    <a:srgbClr val="D60093"/>
    <a:srgbClr val="CC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2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3A18B91-C61D-4029-A56A-A01882452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5618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9525 h 1912"/>
              <a:gd name="T4" fmla="*/ 0 w 1588"/>
              <a:gd name="T5" fmla="*/ 9525 h 1912"/>
              <a:gd name="T6" fmla="*/ 0 w 1588"/>
              <a:gd name="T7" fmla="*/ 95250 h 1912"/>
              <a:gd name="T8" fmla="*/ 0 w 1588"/>
              <a:gd name="T9" fmla="*/ 3035300 h 1912"/>
              <a:gd name="T10" fmla="*/ 0 w 1588"/>
              <a:gd name="T11" fmla="*/ 3035300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5E836A-B48E-4F50-AD3D-D5330BA74E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70427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F6C50-413E-4D8C-A4EC-6283F0358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98919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F4788-16DF-435B-87CA-D3946B6982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68955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312 h 504"/>
                        <a:gd name="T2" fmla="*/ 544 w 2736"/>
                        <a:gd name="T3" fmla="*/ 104 h 504"/>
                        <a:gd name="T4" fmla="*/ 1119 w 2736"/>
                        <a:gd name="T5" fmla="*/ 15 h 504"/>
                        <a:gd name="T6" fmla="*/ 1724 w 2736"/>
                        <a:gd name="T7" fmla="*/ 15 h 504"/>
                        <a:gd name="T8" fmla="*/ 1714 w 2736"/>
                        <a:gd name="T9" fmla="*/ 64 h 504"/>
                        <a:gd name="T10" fmla="*/ 1112 w 2736"/>
                        <a:gd name="T11" fmla="*/ 64 h 504"/>
                        <a:gd name="T12" fmla="*/ 412 w 2736"/>
                        <a:gd name="T13" fmla="*/ 181 h 504"/>
                        <a:gd name="T14" fmla="*/ 0 w 2736"/>
                        <a:gd name="T15" fmla="*/ 3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4 w 1769"/>
                        <a:gd name="T3" fmla="*/ 35 h 791"/>
                        <a:gd name="T4" fmla="*/ 605 w 1769"/>
                        <a:gd name="T5" fmla="*/ 124 h 791"/>
                        <a:gd name="T6" fmla="*/ 842 w 1769"/>
                        <a:gd name="T7" fmla="*/ 268 h 791"/>
                        <a:gd name="T8" fmla="*/ 918 w 1769"/>
                        <a:gd name="T9" fmla="*/ 377 h 791"/>
                        <a:gd name="T10" fmla="*/ 883 w 1769"/>
                        <a:gd name="T11" fmla="*/ 488 h 791"/>
                        <a:gd name="T12" fmla="*/ 831 w 1769"/>
                        <a:gd name="T13" fmla="*/ 392 h 791"/>
                        <a:gd name="T14" fmla="*/ 726 w 1769"/>
                        <a:gd name="T15" fmla="*/ 281 h 791"/>
                        <a:gd name="T16" fmla="*/ 580 w 1769"/>
                        <a:gd name="T17" fmla="*/ 183 h 791"/>
                        <a:gd name="T18" fmla="*/ 304 w 1769"/>
                        <a:gd name="T19" fmla="*/ 94 h 791"/>
                        <a:gd name="T20" fmla="*/ 0 w 1769"/>
                        <a:gd name="T21" fmla="*/ 47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>
                        <a:gd name="T0" fmla="*/ 0 w 2736"/>
                        <a:gd name="T1" fmla="*/ 347 h 504"/>
                        <a:gd name="T2" fmla="*/ 573 w 2736"/>
                        <a:gd name="T3" fmla="*/ 116 h 504"/>
                        <a:gd name="T4" fmla="*/ 1178 w 2736"/>
                        <a:gd name="T5" fmla="*/ 17 h 504"/>
                        <a:gd name="T6" fmla="*/ 1814 w 2736"/>
                        <a:gd name="T7" fmla="*/ 17 h 504"/>
                        <a:gd name="T8" fmla="*/ 1803 w 2736"/>
                        <a:gd name="T9" fmla="*/ 71 h 504"/>
                        <a:gd name="T10" fmla="*/ 1170 w 2736"/>
                        <a:gd name="T11" fmla="*/ 71 h 504"/>
                        <a:gd name="T12" fmla="*/ 434 w 2736"/>
                        <a:gd name="T13" fmla="*/ 201 h 504"/>
                        <a:gd name="T14" fmla="*/ 0 w 2736"/>
                        <a:gd name="T15" fmla="*/ 34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>
                        <a:gd name="T0" fmla="*/ 3 w 1769"/>
                        <a:gd name="T1" fmla="*/ 6 h 791"/>
                        <a:gd name="T2" fmla="*/ 267 w 1769"/>
                        <a:gd name="T3" fmla="*/ 39 h 791"/>
                        <a:gd name="T4" fmla="*/ 637 w 1769"/>
                        <a:gd name="T5" fmla="*/ 138 h 791"/>
                        <a:gd name="T6" fmla="*/ 887 w 1769"/>
                        <a:gd name="T7" fmla="*/ 298 h 791"/>
                        <a:gd name="T8" fmla="*/ 967 w 1769"/>
                        <a:gd name="T9" fmla="*/ 420 h 791"/>
                        <a:gd name="T10" fmla="*/ 930 w 1769"/>
                        <a:gd name="T11" fmla="*/ 542 h 791"/>
                        <a:gd name="T12" fmla="*/ 875 w 1769"/>
                        <a:gd name="T13" fmla="*/ 435 h 791"/>
                        <a:gd name="T14" fmla="*/ 765 w 1769"/>
                        <a:gd name="T15" fmla="*/ 313 h 791"/>
                        <a:gd name="T16" fmla="*/ 611 w 1769"/>
                        <a:gd name="T17" fmla="*/ 204 h 791"/>
                        <a:gd name="T18" fmla="*/ 320 w 1769"/>
                        <a:gd name="T19" fmla="*/ 105 h 791"/>
                        <a:gd name="T20" fmla="*/ 0 w 1769"/>
                        <a:gd name="T21" fmla="*/ 52 h 791"/>
                        <a:gd name="T22" fmla="*/ 3 w 1769"/>
                        <a:gd name="T23" fmla="*/ 6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304 h 504"/>
                        <a:gd name="T2" fmla="*/ 548 w 2736"/>
                        <a:gd name="T3" fmla="*/ 101 h 504"/>
                        <a:gd name="T4" fmla="*/ 1127 w 2736"/>
                        <a:gd name="T5" fmla="*/ 14 h 504"/>
                        <a:gd name="T6" fmla="*/ 1736 w 2736"/>
                        <a:gd name="T7" fmla="*/ 14 h 504"/>
                        <a:gd name="T8" fmla="*/ 1726 w 2736"/>
                        <a:gd name="T9" fmla="*/ 62 h 504"/>
                        <a:gd name="T10" fmla="*/ 1119 w 2736"/>
                        <a:gd name="T11" fmla="*/ 62 h 504"/>
                        <a:gd name="T12" fmla="*/ 415 w 2736"/>
                        <a:gd name="T13" fmla="*/ 176 h 504"/>
                        <a:gd name="T14" fmla="*/ 0 w 2736"/>
                        <a:gd name="T15" fmla="*/ 3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6 w 1769"/>
                        <a:gd name="T3" fmla="*/ 34 h 791"/>
                        <a:gd name="T4" fmla="*/ 610 w 1769"/>
                        <a:gd name="T5" fmla="*/ 120 h 791"/>
                        <a:gd name="T6" fmla="*/ 849 w 1769"/>
                        <a:gd name="T7" fmla="*/ 260 h 791"/>
                        <a:gd name="T8" fmla="*/ 925 w 1769"/>
                        <a:gd name="T9" fmla="*/ 366 h 791"/>
                        <a:gd name="T10" fmla="*/ 890 w 1769"/>
                        <a:gd name="T11" fmla="*/ 474 h 791"/>
                        <a:gd name="T12" fmla="*/ 837 w 1769"/>
                        <a:gd name="T13" fmla="*/ 380 h 791"/>
                        <a:gd name="T14" fmla="*/ 732 w 1769"/>
                        <a:gd name="T15" fmla="*/ 273 h 791"/>
                        <a:gd name="T16" fmla="*/ 584 w 1769"/>
                        <a:gd name="T17" fmla="*/ 178 h 791"/>
                        <a:gd name="T18" fmla="*/ 306 w 1769"/>
                        <a:gd name="T19" fmla="*/ 91 h 791"/>
                        <a:gd name="T20" fmla="*/ 0 w 1769"/>
                        <a:gd name="T21" fmla="*/ 46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335 h 504"/>
                        <a:gd name="T2" fmla="*/ 530 w 2736"/>
                        <a:gd name="T3" fmla="*/ 112 h 504"/>
                        <a:gd name="T4" fmla="*/ 1089 w 2736"/>
                        <a:gd name="T5" fmla="*/ 16 h 504"/>
                        <a:gd name="T6" fmla="*/ 1677 w 2736"/>
                        <a:gd name="T7" fmla="*/ 16 h 504"/>
                        <a:gd name="T8" fmla="*/ 1667 w 2736"/>
                        <a:gd name="T9" fmla="*/ 68 h 504"/>
                        <a:gd name="T10" fmla="*/ 1081 w 2736"/>
                        <a:gd name="T11" fmla="*/ 68 h 504"/>
                        <a:gd name="T12" fmla="*/ 401 w 2736"/>
                        <a:gd name="T13" fmla="*/ 194 h 504"/>
                        <a:gd name="T14" fmla="*/ 0 w 2736"/>
                        <a:gd name="T15" fmla="*/ 33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47 w 1769"/>
                        <a:gd name="T3" fmla="*/ 37 h 791"/>
                        <a:gd name="T4" fmla="*/ 589 w 1769"/>
                        <a:gd name="T5" fmla="*/ 133 h 791"/>
                        <a:gd name="T6" fmla="*/ 821 w 1769"/>
                        <a:gd name="T7" fmla="*/ 287 h 791"/>
                        <a:gd name="T8" fmla="*/ 894 w 1769"/>
                        <a:gd name="T9" fmla="*/ 405 h 791"/>
                        <a:gd name="T10" fmla="*/ 860 w 1769"/>
                        <a:gd name="T11" fmla="*/ 523 h 791"/>
                        <a:gd name="T12" fmla="*/ 809 w 1769"/>
                        <a:gd name="T13" fmla="*/ 420 h 791"/>
                        <a:gd name="T14" fmla="*/ 707 w 1769"/>
                        <a:gd name="T15" fmla="*/ 302 h 791"/>
                        <a:gd name="T16" fmla="*/ 565 w 1769"/>
                        <a:gd name="T17" fmla="*/ 197 h 791"/>
                        <a:gd name="T18" fmla="*/ 296 w 1769"/>
                        <a:gd name="T19" fmla="*/ 101 h 791"/>
                        <a:gd name="T20" fmla="*/ 0 w 1769"/>
                        <a:gd name="T21" fmla="*/ 51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312 h 504"/>
                        <a:gd name="T2" fmla="*/ 488 w 2736"/>
                        <a:gd name="T3" fmla="*/ 104 h 504"/>
                        <a:gd name="T4" fmla="*/ 1003 w 2736"/>
                        <a:gd name="T5" fmla="*/ 15 h 504"/>
                        <a:gd name="T6" fmla="*/ 1545 w 2736"/>
                        <a:gd name="T7" fmla="*/ 15 h 504"/>
                        <a:gd name="T8" fmla="*/ 1536 w 2736"/>
                        <a:gd name="T9" fmla="*/ 64 h 504"/>
                        <a:gd name="T10" fmla="*/ 996 w 2736"/>
                        <a:gd name="T11" fmla="*/ 64 h 504"/>
                        <a:gd name="T12" fmla="*/ 369 w 2736"/>
                        <a:gd name="T13" fmla="*/ 181 h 504"/>
                        <a:gd name="T14" fmla="*/ 0 w 2736"/>
                        <a:gd name="T15" fmla="*/ 3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>
                        <a:gd name="T0" fmla="*/ 2 w 1769"/>
                        <a:gd name="T1" fmla="*/ 5 h 791"/>
                        <a:gd name="T2" fmla="*/ 228 w 1769"/>
                        <a:gd name="T3" fmla="*/ 35 h 791"/>
                        <a:gd name="T4" fmla="*/ 543 w 1769"/>
                        <a:gd name="T5" fmla="*/ 124 h 791"/>
                        <a:gd name="T6" fmla="*/ 756 w 1769"/>
                        <a:gd name="T7" fmla="*/ 267 h 791"/>
                        <a:gd name="T8" fmla="*/ 824 w 1769"/>
                        <a:gd name="T9" fmla="*/ 376 h 791"/>
                        <a:gd name="T10" fmla="*/ 792 w 1769"/>
                        <a:gd name="T11" fmla="*/ 487 h 791"/>
                        <a:gd name="T12" fmla="*/ 746 w 1769"/>
                        <a:gd name="T13" fmla="*/ 391 h 791"/>
                        <a:gd name="T14" fmla="*/ 652 w 1769"/>
                        <a:gd name="T15" fmla="*/ 281 h 791"/>
                        <a:gd name="T16" fmla="*/ 520 w 1769"/>
                        <a:gd name="T17" fmla="*/ 183 h 791"/>
                        <a:gd name="T18" fmla="*/ 273 w 1769"/>
                        <a:gd name="T19" fmla="*/ 94 h 791"/>
                        <a:gd name="T20" fmla="*/ 0 w 1769"/>
                        <a:gd name="T21" fmla="*/ 47 h 791"/>
                        <a:gd name="T22" fmla="*/ 2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219 h 504"/>
                        <a:gd name="T2" fmla="*/ 443 w 2736"/>
                        <a:gd name="T3" fmla="*/ 73 h 504"/>
                        <a:gd name="T4" fmla="*/ 911 w 2736"/>
                        <a:gd name="T5" fmla="*/ 10 h 504"/>
                        <a:gd name="T6" fmla="*/ 1404 w 2736"/>
                        <a:gd name="T7" fmla="*/ 10 h 504"/>
                        <a:gd name="T8" fmla="*/ 1396 w 2736"/>
                        <a:gd name="T9" fmla="*/ 45 h 504"/>
                        <a:gd name="T10" fmla="*/ 905 w 2736"/>
                        <a:gd name="T11" fmla="*/ 45 h 504"/>
                        <a:gd name="T12" fmla="*/ 336 w 2736"/>
                        <a:gd name="T13" fmla="*/ 127 h 504"/>
                        <a:gd name="T14" fmla="*/ 0 w 2736"/>
                        <a:gd name="T15" fmla="*/ 21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207 w 1769"/>
                        <a:gd name="T3" fmla="*/ 24 h 791"/>
                        <a:gd name="T4" fmla="*/ 493 w 1769"/>
                        <a:gd name="T5" fmla="*/ 87 h 791"/>
                        <a:gd name="T6" fmla="*/ 687 w 1769"/>
                        <a:gd name="T7" fmla="*/ 187 h 791"/>
                        <a:gd name="T8" fmla="*/ 748 w 1769"/>
                        <a:gd name="T9" fmla="*/ 264 h 791"/>
                        <a:gd name="T10" fmla="*/ 720 w 1769"/>
                        <a:gd name="T11" fmla="*/ 341 h 791"/>
                        <a:gd name="T12" fmla="*/ 677 w 1769"/>
                        <a:gd name="T13" fmla="*/ 274 h 791"/>
                        <a:gd name="T14" fmla="*/ 592 w 1769"/>
                        <a:gd name="T15" fmla="*/ 197 h 791"/>
                        <a:gd name="T16" fmla="*/ 473 w 1769"/>
                        <a:gd name="T17" fmla="*/ 128 h 791"/>
                        <a:gd name="T18" fmla="*/ 248 w 1769"/>
                        <a:gd name="T19" fmla="*/ 66 h 791"/>
                        <a:gd name="T20" fmla="*/ 0 w 1769"/>
                        <a:gd name="T21" fmla="*/ 33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89 w 2736"/>
                        <a:gd name="T3" fmla="*/ 72 h 504"/>
                        <a:gd name="T4" fmla="*/ 800 w 2736"/>
                        <a:gd name="T5" fmla="*/ 10 h 504"/>
                        <a:gd name="T6" fmla="*/ 1233 w 2736"/>
                        <a:gd name="T7" fmla="*/ 10 h 504"/>
                        <a:gd name="T8" fmla="*/ 1226 w 2736"/>
                        <a:gd name="T9" fmla="*/ 44 h 504"/>
                        <a:gd name="T10" fmla="*/ 795 w 2736"/>
                        <a:gd name="T11" fmla="*/ 44 h 504"/>
                        <a:gd name="T12" fmla="*/ 295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5 h 791"/>
                        <a:gd name="T6" fmla="*/ 603 w 1769"/>
                        <a:gd name="T7" fmla="*/ 185 h 791"/>
                        <a:gd name="T8" fmla="*/ 657 w 1769"/>
                        <a:gd name="T9" fmla="*/ 260 h 791"/>
                        <a:gd name="T10" fmla="*/ 632 w 1769"/>
                        <a:gd name="T11" fmla="*/ 336 h 791"/>
                        <a:gd name="T12" fmla="*/ 595 w 1769"/>
                        <a:gd name="T13" fmla="*/ 270 h 791"/>
                        <a:gd name="T14" fmla="*/ 520 w 1769"/>
                        <a:gd name="T15" fmla="*/ 194 h 791"/>
                        <a:gd name="T16" fmla="*/ 415 w 1769"/>
                        <a:gd name="T17" fmla="*/ 126 h 791"/>
                        <a:gd name="T18" fmla="*/ 217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312 h 504"/>
                        <a:gd name="T2" fmla="*/ 544 w 2736"/>
                        <a:gd name="T3" fmla="*/ 104 h 504"/>
                        <a:gd name="T4" fmla="*/ 1119 w 2736"/>
                        <a:gd name="T5" fmla="*/ 15 h 504"/>
                        <a:gd name="T6" fmla="*/ 1724 w 2736"/>
                        <a:gd name="T7" fmla="*/ 15 h 504"/>
                        <a:gd name="T8" fmla="*/ 1714 w 2736"/>
                        <a:gd name="T9" fmla="*/ 64 h 504"/>
                        <a:gd name="T10" fmla="*/ 1112 w 2736"/>
                        <a:gd name="T11" fmla="*/ 64 h 504"/>
                        <a:gd name="T12" fmla="*/ 412 w 2736"/>
                        <a:gd name="T13" fmla="*/ 181 h 504"/>
                        <a:gd name="T14" fmla="*/ 0 w 2736"/>
                        <a:gd name="T15" fmla="*/ 3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4 w 1769"/>
                        <a:gd name="T3" fmla="*/ 35 h 791"/>
                        <a:gd name="T4" fmla="*/ 605 w 1769"/>
                        <a:gd name="T5" fmla="*/ 124 h 791"/>
                        <a:gd name="T6" fmla="*/ 842 w 1769"/>
                        <a:gd name="T7" fmla="*/ 268 h 791"/>
                        <a:gd name="T8" fmla="*/ 918 w 1769"/>
                        <a:gd name="T9" fmla="*/ 377 h 791"/>
                        <a:gd name="T10" fmla="*/ 883 w 1769"/>
                        <a:gd name="T11" fmla="*/ 488 h 791"/>
                        <a:gd name="T12" fmla="*/ 831 w 1769"/>
                        <a:gd name="T13" fmla="*/ 392 h 791"/>
                        <a:gd name="T14" fmla="*/ 726 w 1769"/>
                        <a:gd name="T15" fmla="*/ 281 h 791"/>
                        <a:gd name="T16" fmla="*/ 580 w 1769"/>
                        <a:gd name="T17" fmla="*/ 183 h 791"/>
                        <a:gd name="T18" fmla="*/ 304 w 1769"/>
                        <a:gd name="T19" fmla="*/ 94 h 791"/>
                        <a:gd name="T20" fmla="*/ 0 w 1769"/>
                        <a:gd name="T21" fmla="*/ 47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>
                        <a:gd name="T0" fmla="*/ 0 w 2736"/>
                        <a:gd name="T1" fmla="*/ 347 h 504"/>
                        <a:gd name="T2" fmla="*/ 573 w 2736"/>
                        <a:gd name="T3" fmla="*/ 116 h 504"/>
                        <a:gd name="T4" fmla="*/ 1178 w 2736"/>
                        <a:gd name="T5" fmla="*/ 17 h 504"/>
                        <a:gd name="T6" fmla="*/ 1814 w 2736"/>
                        <a:gd name="T7" fmla="*/ 17 h 504"/>
                        <a:gd name="T8" fmla="*/ 1803 w 2736"/>
                        <a:gd name="T9" fmla="*/ 71 h 504"/>
                        <a:gd name="T10" fmla="*/ 1170 w 2736"/>
                        <a:gd name="T11" fmla="*/ 71 h 504"/>
                        <a:gd name="T12" fmla="*/ 434 w 2736"/>
                        <a:gd name="T13" fmla="*/ 201 h 504"/>
                        <a:gd name="T14" fmla="*/ 0 w 2736"/>
                        <a:gd name="T15" fmla="*/ 34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>
                        <a:gd name="T0" fmla="*/ 3 w 1769"/>
                        <a:gd name="T1" fmla="*/ 6 h 791"/>
                        <a:gd name="T2" fmla="*/ 267 w 1769"/>
                        <a:gd name="T3" fmla="*/ 39 h 791"/>
                        <a:gd name="T4" fmla="*/ 637 w 1769"/>
                        <a:gd name="T5" fmla="*/ 138 h 791"/>
                        <a:gd name="T6" fmla="*/ 887 w 1769"/>
                        <a:gd name="T7" fmla="*/ 298 h 791"/>
                        <a:gd name="T8" fmla="*/ 967 w 1769"/>
                        <a:gd name="T9" fmla="*/ 420 h 791"/>
                        <a:gd name="T10" fmla="*/ 930 w 1769"/>
                        <a:gd name="T11" fmla="*/ 542 h 791"/>
                        <a:gd name="T12" fmla="*/ 875 w 1769"/>
                        <a:gd name="T13" fmla="*/ 435 h 791"/>
                        <a:gd name="T14" fmla="*/ 765 w 1769"/>
                        <a:gd name="T15" fmla="*/ 313 h 791"/>
                        <a:gd name="T16" fmla="*/ 611 w 1769"/>
                        <a:gd name="T17" fmla="*/ 204 h 791"/>
                        <a:gd name="T18" fmla="*/ 320 w 1769"/>
                        <a:gd name="T19" fmla="*/ 105 h 791"/>
                        <a:gd name="T20" fmla="*/ 0 w 1769"/>
                        <a:gd name="T21" fmla="*/ 52 h 791"/>
                        <a:gd name="T22" fmla="*/ 3 w 1769"/>
                        <a:gd name="T23" fmla="*/ 6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304 h 504"/>
                        <a:gd name="T2" fmla="*/ 548 w 2736"/>
                        <a:gd name="T3" fmla="*/ 101 h 504"/>
                        <a:gd name="T4" fmla="*/ 1127 w 2736"/>
                        <a:gd name="T5" fmla="*/ 14 h 504"/>
                        <a:gd name="T6" fmla="*/ 1736 w 2736"/>
                        <a:gd name="T7" fmla="*/ 14 h 504"/>
                        <a:gd name="T8" fmla="*/ 1726 w 2736"/>
                        <a:gd name="T9" fmla="*/ 62 h 504"/>
                        <a:gd name="T10" fmla="*/ 1119 w 2736"/>
                        <a:gd name="T11" fmla="*/ 62 h 504"/>
                        <a:gd name="T12" fmla="*/ 415 w 2736"/>
                        <a:gd name="T13" fmla="*/ 176 h 504"/>
                        <a:gd name="T14" fmla="*/ 0 w 2736"/>
                        <a:gd name="T15" fmla="*/ 3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6 w 1769"/>
                        <a:gd name="T3" fmla="*/ 34 h 791"/>
                        <a:gd name="T4" fmla="*/ 610 w 1769"/>
                        <a:gd name="T5" fmla="*/ 120 h 791"/>
                        <a:gd name="T6" fmla="*/ 849 w 1769"/>
                        <a:gd name="T7" fmla="*/ 260 h 791"/>
                        <a:gd name="T8" fmla="*/ 925 w 1769"/>
                        <a:gd name="T9" fmla="*/ 366 h 791"/>
                        <a:gd name="T10" fmla="*/ 890 w 1769"/>
                        <a:gd name="T11" fmla="*/ 474 h 791"/>
                        <a:gd name="T12" fmla="*/ 837 w 1769"/>
                        <a:gd name="T13" fmla="*/ 380 h 791"/>
                        <a:gd name="T14" fmla="*/ 732 w 1769"/>
                        <a:gd name="T15" fmla="*/ 273 h 791"/>
                        <a:gd name="T16" fmla="*/ 584 w 1769"/>
                        <a:gd name="T17" fmla="*/ 178 h 791"/>
                        <a:gd name="T18" fmla="*/ 306 w 1769"/>
                        <a:gd name="T19" fmla="*/ 91 h 791"/>
                        <a:gd name="T20" fmla="*/ 0 w 1769"/>
                        <a:gd name="T21" fmla="*/ 46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335 h 504"/>
                        <a:gd name="T2" fmla="*/ 530 w 2736"/>
                        <a:gd name="T3" fmla="*/ 112 h 504"/>
                        <a:gd name="T4" fmla="*/ 1089 w 2736"/>
                        <a:gd name="T5" fmla="*/ 16 h 504"/>
                        <a:gd name="T6" fmla="*/ 1677 w 2736"/>
                        <a:gd name="T7" fmla="*/ 16 h 504"/>
                        <a:gd name="T8" fmla="*/ 1667 w 2736"/>
                        <a:gd name="T9" fmla="*/ 68 h 504"/>
                        <a:gd name="T10" fmla="*/ 1081 w 2736"/>
                        <a:gd name="T11" fmla="*/ 68 h 504"/>
                        <a:gd name="T12" fmla="*/ 401 w 2736"/>
                        <a:gd name="T13" fmla="*/ 194 h 504"/>
                        <a:gd name="T14" fmla="*/ 0 w 2736"/>
                        <a:gd name="T15" fmla="*/ 33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47 w 1769"/>
                        <a:gd name="T3" fmla="*/ 37 h 791"/>
                        <a:gd name="T4" fmla="*/ 589 w 1769"/>
                        <a:gd name="T5" fmla="*/ 133 h 791"/>
                        <a:gd name="T6" fmla="*/ 821 w 1769"/>
                        <a:gd name="T7" fmla="*/ 287 h 791"/>
                        <a:gd name="T8" fmla="*/ 894 w 1769"/>
                        <a:gd name="T9" fmla="*/ 405 h 791"/>
                        <a:gd name="T10" fmla="*/ 860 w 1769"/>
                        <a:gd name="T11" fmla="*/ 523 h 791"/>
                        <a:gd name="T12" fmla="*/ 809 w 1769"/>
                        <a:gd name="T13" fmla="*/ 420 h 791"/>
                        <a:gd name="T14" fmla="*/ 707 w 1769"/>
                        <a:gd name="T15" fmla="*/ 302 h 791"/>
                        <a:gd name="T16" fmla="*/ 565 w 1769"/>
                        <a:gd name="T17" fmla="*/ 197 h 791"/>
                        <a:gd name="T18" fmla="*/ 296 w 1769"/>
                        <a:gd name="T19" fmla="*/ 101 h 791"/>
                        <a:gd name="T20" fmla="*/ 0 w 1769"/>
                        <a:gd name="T21" fmla="*/ 51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312 h 504"/>
                        <a:gd name="T2" fmla="*/ 488 w 2736"/>
                        <a:gd name="T3" fmla="*/ 104 h 504"/>
                        <a:gd name="T4" fmla="*/ 1003 w 2736"/>
                        <a:gd name="T5" fmla="*/ 15 h 504"/>
                        <a:gd name="T6" fmla="*/ 1545 w 2736"/>
                        <a:gd name="T7" fmla="*/ 15 h 504"/>
                        <a:gd name="T8" fmla="*/ 1536 w 2736"/>
                        <a:gd name="T9" fmla="*/ 64 h 504"/>
                        <a:gd name="T10" fmla="*/ 996 w 2736"/>
                        <a:gd name="T11" fmla="*/ 64 h 504"/>
                        <a:gd name="T12" fmla="*/ 369 w 2736"/>
                        <a:gd name="T13" fmla="*/ 181 h 504"/>
                        <a:gd name="T14" fmla="*/ 0 w 2736"/>
                        <a:gd name="T15" fmla="*/ 3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>
                        <a:gd name="T0" fmla="*/ 2 w 1769"/>
                        <a:gd name="T1" fmla="*/ 5 h 791"/>
                        <a:gd name="T2" fmla="*/ 228 w 1769"/>
                        <a:gd name="T3" fmla="*/ 35 h 791"/>
                        <a:gd name="T4" fmla="*/ 543 w 1769"/>
                        <a:gd name="T5" fmla="*/ 124 h 791"/>
                        <a:gd name="T6" fmla="*/ 756 w 1769"/>
                        <a:gd name="T7" fmla="*/ 267 h 791"/>
                        <a:gd name="T8" fmla="*/ 824 w 1769"/>
                        <a:gd name="T9" fmla="*/ 376 h 791"/>
                        <a:gd name="T10" fmla="*/ 792 w 1769"/>
                        <a:gd name="T11" fmla="*/ 487 h 791"/>
                        <a:gd name="T12" fmla="*/ 746 w 1769"/>
                        <a:gd name="T13" fmla="*/ 391 h 791"/>
                        <a:gd name="T14" fmla="*/ 652 w 1769"/>
                        <a:gd name="T15" fmla="*/ 281 h 791"/>
                        <a:gd name="T16" fmla="*/ 520 w 1769"/>
                        <a:gd name="T17" fmla="*/ 183 h 791"/>
                        <a:gd name="T18" fmla="*/ 273 w 1769"/>
                        <a:gd name="T19" fmla="*/ 94 h 791"/>
                        <a:gd name="T20" fmla="*/ 0 w 1769"/>
                        <a:gd name="T21" fmla="*/ 47 h 791"/>
                        <a:gd name="T22" fmla="*/ 2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219 h 504"/>
                        <a:gd name="T2" fmla="*/ 443 w 2736"/>
                        <a:gd name="T3" fmla="*/ 73 h 504"/>
                        <a:gd name="T4" fmla="*/ 911 w 2736"/>
                        <a:gd name="T5" fmla="*/ 10 h 504"/>
                        <a:gd name="T6" fmla="*/ 1404 w 2736"/>
                        <a:gd name="T7" fmla="*/ 10 h 504"/>
                        <a:gd name="T8" fmla="*/ 1396 w 2736"/>
                        <a:gd name="T9" fmla="*/ 45 h 504"/>
                        <a:gd name="T10" fmla="*/ 905 w 2736"/>
                        <a:gd name="T11" fmla="*/ 45 h 504"/>
                        <a:gd name="T12" fmla="*/ 336 w 2736"/>
                        <a:gd name="T13" fmla="*/ 127 h 504"/>
                        <a:gd name="T14" fmla="*/ 0 w 2736"/>
                        <a:gd name="T15" fmla="*/ 21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207 w 1769"/>
                        <a:gd name="T3" fmla="*/ 24 h 791"/>
                        <a:gd name="T4" fmla="*/ 493 w 1769"/>
                        <a:gd name="T5" fmla="*/ 87 h 791"/>
                        <a:gd name="T6" fmla="*/ 687 w 1769"/>
                        <a:gd name="T7" fmla="*/ 187 h 791"/>
                        <a:gd name="T8" fmla="*/ 748 w 1769"/>
                        <a:gd name="T9" fmla="*/ 264 h 791"/>
                        <a:gd name="T10" fmla="*/ 720 w 1769"/>
                        <a:gd name="T11" fmla="*/ 341 h 791"/>
                        <a:gd name="T12" fmla="*/ 677 w 1769"/>
                        <a:gd name="T13" fmla="*/ 274 h 791"/>
                        <a:gd name="T14" fmla="*/ 592 w 1769"/>
                        <a:gd name="T15" fmla="*/ 197 h 791"/>
                        <a:gd name="T16" fmla="*/ 473 w 1769"/>
                        <a:gd name="T17" fmla="*/ 128 h 791"/>
                        <a:gd name="T18" fmla="*/ 248 w 1769"/>
                        <a:gd name="T19" fmla="*/ 66 h 791"/>
                        <a:gd name="T20" fmla="*/ 0 w 1769"/>
                        <a:gd name="T21" fmla="*/ 33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89 w 2736"/>
                        <a:gd name="T3" fmla="*/ 72 h 504"/>
                        <a:gd name="T4" fmla="*/ 800 w 2736"/>
                        <a:gd name="T5" fmla="*/ 10 h 504"/>
                        <a:gd name="T6" fmla="*/ 1233 w 2736"/>
                        <a:gd name="T7" fmla="*/ 10 h 504"/>
                        <a:gd name="T8" fmla="*/ 1226 w 2736"/>
                        <a:gd name="T9" fmla="*/ 44 h 504"/>
                        <a:gd name="T10" fmla="*/ 795 w 2736"/>
                        <a:gd name="T11" fmla="*/ 44 h 504"/>
                        <a:gd name="T12" fmla="*/ 295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5 h 791"/>
                        <a:gd name="T6" fmla="*/ 603 w 1769"/>
                        <a:gd name="T7" fmla="*/ 185 h 791"/>
                        <a:gd name="T8" fmla="*/ 657 w 1769"/>
                        <a:gd name="T9" fmla="*/ 260 h 791"/>
                        <a:gd name="T10" fmla="*/ 632 w 1769"/>
                        <a:gd name="T11" fmla="*/ 336 h 791"/>
                        <a:gd name="T12" fmla="*/ 595 w 1769"/>
                        <a:gd name="T13" fmla="*/ 270 h 791"/>
                        <a:gd name="T14" fmla="*/ 520 w 1769"/>
                        <a:gd name="T15" fmla="*/ 194 h 791"/>
                        <a:gd name="T16" fmla="*/ 415 w 1769"/>
                        <a:gd name="T17" fmla="*/ 126 h 791"/>
                        <a:gd name="T18" fmla="*/ 217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89 w 2736"/>
                        <a:gd name="T3" fmla="*/ 72 h 504"/>
                        <a:gd name="T4" fmla="*/ 800 w 2736"/>
                        <a:gd name="T5" fmla="*/ 10 h 504"/>
                        <a:gd name="T6" fmla="*/ 1233 w 2736"/>
                        <a:gd name="T7" fmla="*/ 10 h 504"/>
                        <a:gd name="T8" fmla="*/ 1226 w 2736"/>
                        <a:gd name="T9" fmla="*/ 44 h 504"/>
                        <a:gd name="T10" fmla="*/ 795 w 2736"/>
                        <a:gd name="T11" fmla="*/ 44 h 504"/>
                        <a:gd name="T12" fmla="*/ 295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5 h 791"/>
                        <a:gd name="T6" fmla="*/ 603 w 1769"/>
                        <a:gd name="T7" fmla="*/ 185 h 791"/>
                        <a:gd name="T8" fmla="*/ 657 w 1769"/>
                        <a:gd name="T9" fmla="*/ 260 h 791"/>
                        <a:gd name="T10" fmla="*/ 632 w 1769"/>
                        <a:gd name="T11" fmla="*/ 336 h 791"/>
                        <a:gd name="T12" fmla="*/ 595 w 1769"/>
                        <a:gd name="T13" fmla="*/ 270 h 791"/>
                        <a:gd name="T14" fmla="*/ 520 w 1769"/>
                        <a:gd name="T15" fmla="*/ 194 h 791"/>
                        <a:gd name="T16" fmla="*/ 415 w 1769"/>
                        <a:gd name="T17" fmla="*/ 126 h 791"/>
                        <a:gd name="T18" fmla="*/ 217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89 w 2736"/>
                        <a:gd name="T3" fmla="*/ 72 h 504"/>
                        <a:gd name="T4" fmla="*/ 800 w 2736"/>
                        <a:gd name="T5" fmla="*/ 10 h 504"/>
                        <a:gd name="T6" fmla="*/ 1233 w 2736"/>
                        <a:gd name="T7" fmla="*/ 10 h 504"/>
                        <a:gd name="T8" fmla="*/ 1226 w 2736"/>
                        <a:gd name="T9" fmla="*/ 44 h 504"/>
                        <a:gd name="T10" fmla="*/ 795 w 2736"/>
                        <a:gd name="T11" fmla="*/ 44 h 504"/>
                        <a:gd name="T12" fmla="*/ 295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5 h 791"/>
                        <a:gd name="T6" fmla="*/ 603 w 1769"/>
                        <a:gd name="T7" fmla="*/ 185 h 791"/>
                        <a:gd name="T8" fmla="*/ 657 w 1769"/>
                        <a:gd name="T9" fmla="*/ 260 h 791"/>
                        <a:gd name="T10" fmla="*/ 632 w 1769"/>
                        <a:gd name="T11" fmla="*/ 336 h 791"/>
                        <a:gd name="T12" fmla="*/ 595 w 1769"/>
                        <a:gd name="T13" fmla="*/ 270 h 791"/>
                        <a:gd name="T14" fmla="*/ 520 w 1769"/>
                        <a:gd name="T15" fmla="*/ 194 h 791"/>
                        <a:gd name="T16" fmla="*/ 415 w 1769"/>
                        <a:gd name="T17" fmla="*/ 126 h 791"/>
                        <a:gd name="T18" fmla="*/ 217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95 w 2736"/>
                        <a:gd name="T3" fmla="*/ 72 h 504"/>
                        <a:gd name="T4" fmla="*/ 812 w 2736"/>
                        <a:gd name="T5" fmla="*/ 10 h 504"/>
                        <a:gd name="T6" fmla="*/ 1251 w 2736"/>
                        <a:gd name="T7" fmla="*/ 10 h 504"/>
                        <a:gd name="T8" fmla="*/ 1244 w 2736"/>
                        <a:gd name="T9" fmla="*/ 44 h 504"/>
                        <a:gd name="T10" fmla="*/ 807 w 2736"/>
                        <a:gd name="T11" fmla="*/ 44 h 504"/>
                        <a:gd name="T12" fmla="*/ 299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4 w 1769"/>
                        <a:gd name="T3" fmla="*/ 24 h 791"/>
                        <a:gd name="T4" fmla="*/ 440 w 1769"/>
                        <a:gd name="T5" fmla="*/ 85 h 791"/>
                        <a:gd name="T6" fmla="*/ 612 w 1769"/>
                        <a:gd name="T7" fmla="*/ 185 h 791"/>
                        <a:gd name="T8" fmla="*/ 667 w 1769"/>
                        <a:gd name="T9" fmla="*/ 260 h 791"/>
                        <a:gd name="T10" fmla="*/ 642 w 1769"/>
                        <a:gd name="T11" fmla="*/ 336 h 791"/>
                        <a:gd name="T12" fmla="*/ 604 w 1769"/>
                        <a:gd name="T13" fmla="*/ 270 h 791"/>
                        <a:gd name="T14" fmla="*/ 528 w 1769"/>
                        <a:gd name="T15" fmla="*/ 194 h 791"/>
                        <a:gd name="T16" fmla="*/ 421 w 1769"/>
                        <a:gd name="T17" fmla="*/ 126 h 791"/>
                        <a:gd name="T18" fmla="*/ 221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47 w 2736"/>
                        <a:gd name="T3" fmla="*/ 72 h 504"/>
                        <a:gd name="T4" fmla="*/ 714 w 2736"/>
                        <a:gd name="T5" fmla="*/ 10 h 504"/>
                        <a:gd name="T6" fmla="*/ 1100 w 2736"/>
                        <a:gd name="T7" fmla="*/ 10 h 504"/>
                        <a:gd name="T8" fmla="*/ 1094 w 2736"/>
                        <a:gd name="T9" fmla="*/ 44 h 504"/>
                        <a:gd name="T10" fmla="*/ 709 w 2736"/>
                        <a:gd name="T11" fmla="*/ 44 h 504"/>
                        <a:gd name="T12" fmla="*/ 263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62 w 1769"/>
                        <a:gd name="T3" fmla="*/ 24 h 791"/>
                        <a:gd name="T4" fmla="*/ 387 w 1769"/>
                        <a:gd name="T5" fmla="*/ 85 h 791"/>
                        <a:gd name="T6" fmla="*/ 538 w 1769"/>
                        <a:gd name="T7" fmla="*/ 185 h 791"/>
                        <a:gd name="T8" fmla="*/ 587 w 1769"/>
                        <a:gd name="T9" fmla="*/ 260 h 791"/>
                        <a:gd name="T10" fmla="*/ 564 w 1769"/>
                        <a:gd name="T11" fmla="*/ 336 h 791"/>
                        <a:gd name="T12" fmla="*/ 531 w 1769"/>
                        <a:gd name="T13" fmla="*/ 270 h 791"/>
                        <a:gd name="T14" fmla="*/ 464 w 1769"/>
                        <a:gd name="T15" fmla="*/ 194 h 791"/>
                        <a:gd name="T16" fmla="*/ 371 w 1769"/>
                        <a:gd name="T17" fmla="*/ 126 h 791"/>
                        <a:gd name="T18" fmla="*/ 194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35 w 2736"/>
                        <a:gd name="T3" fmla="*/ 72 h 504"/>
                        <a:gd name="T4" fmla="*/ 689 w 2736"/>
                        <a:gd name="T5" fmla="*/ 10 h 504"/>
                        <a:gd name="T6" fmla="*/ 1061 w 2736"/>
                        <a:gd name="T7" fmla="*/ 10 h 504"/>
                        <a:gd name="T8" fmla="*/ 1055 w 2736"/>
                        <a:gd name="T9" fmla="*/ 44 h 504"/>
                        <a:gd name="T10" fmla="*/ 684 w 2736"/>
                        <a:gd name="T11" fmla="*/ 44 h 504"/>
                        <a:gd name="T12" fmla="*/ 254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56 w 1769"/>
                        <a:gd name="T3" fmla="*/ 24 h 791"/>
                        <a:gd name="T4" fmla="*/ 373 w 1769"/>
                        <a:gd name="T5" fmla="*/ 85 h 791"/>
                        <a:gd name="T6" fmla="*/ 519 w 1769"/>
                        <a:gd name="T7" fmla="*/ 185 h 791"/>
                        <a:gd name="T8" fmla="*/ 566 w 1769"/>
                        <a:gd name="T9" fmla="*/ 260 h 791"/>
                        <a:gd name="T10" fmla="*/ 544 w 1769"/>
                        <a:gd name="T11" fmla="*/ 336 h 791"/>
                        <a:gd name="T12" fmla="*/ 512 w 1769"/>
                        <a:gd name="T13" fmla="*/ 270 h 791"/>
                        <a:gd name="T14" fmla="*/ 448 w 1769"/>
                        <a:gd name="T15" fmla="*/ 194 h 791"/>
                        <a:gd name="T16" fmla="*/ 357 w 1769"/>
                        <a:gd name="T17" fmla="*/ 126 h 791"/>
                        <a:gd name="T18" fmla="*/ 187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89 w 2736"/>
                        <a:gd name="T3" fmla="*/ 72 h 504"/>
                        <a:gd name="T4" fmla="*/ 800 w 2736"/>
                        <a:gd name="T5" fmla="*/ 10 h 504"/>
                        <a:gd name="T6" fmla="*/ 1233 w 2736"/>
                        <a:gd name="T7" fmla="*/ 10 h 504"/>
                        <a:gd name="T8" fmla="*/ 1226 w 2736"/>
                        <a:gd name="T9" fmla="*/ 44 h 504"/>
                        <a:gd name="T10" fmla="*/ 795 w 2736"/>
                        <a:gd name="T11" fmla="*/ 44 h 504"/>
                        <a:gd name="T12" fmla="*/ 295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5 h 791"/>
                        <a:gd name="T6" fmla="*/ 603 w 1769"/>
                        <a:gd name="T7" fmla="*/ 185 h 791"/>
                        <a:gd name="T8" fmla="*/ 657 w 1769"/>
                        <a:gd name="T9" fmla="*/ 260 h 791"/>
                        <a:gd name="T10" fmla="*/ 632 w 1769"/>
                        <a:gd name="T11" fmla="*/ 336 h 791"/>
                        <a:gd name="T12" fmla="*/ 595 w 1769"/>
                        <a:gd name="T13" fmla="*/ 270 h 791"/>
                        <a:gd name="T14" fmla="*/ 520 w 1769"/>
                        <a:gd name="T15" fmla="*/ 194 h 791"/>
                        <a:gd name="T16" fmla="*/ 415 w 1769"/>
                        <a:gd name="T17" fmla="*/ 126 h 791"/>
                        <a:gd name="T18" fmla="*/ 217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89 w 2736"/>
                        <a:gd name="T3" fmla="*/ 72 h 504"/>
                        <a:gd name="T4" fmla="*/ 800 w 2736"/>
                        <a:gd name="T5" fmla="*/ 10 h 504"/>
                        <a:gd name="T6" fmla="*/ 1233 w 2736"/>
                        <a:gd name="T7" fmla="*/ 10 h 504"/>
                        <a:gd name="T8" fmla="*/ 1226 w 2736"/>
                        <a:gd name="T9" fmla="*/ 44 h 504"/>
                        <a:gd name="T10" fmla="*/ 795 w 2736"/>
                        <a:gd name="T11" fmla="*/ 44 h 504"/>
                        <a:gd name="T12" fmla="*/ 295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5 h 791"/>
                        <a:gd name="T6" fmla="*/ 603 w 1769"/>
                        <a:gd name="T7" fmla="*/ 185 h 791"/>
                        <a:gd name="T8" fmla="*/ 657 w 1769"/>
                        <a:gd name="T9" fmla="*/ 260 h 791"/>
                        <a:gd name="T10" fmla="*/ 632 w 1769"/>
                        <a:gd name="T11" fmla="*/ 336 h 791"/>
                        <a:gd name="T12" fmla="*/ 595 w 1769"/>
                        <a:gd name="T13" fmla="*/ 270 h 791"/>
                        <a:gd name="T14" fmla="*/ 520 w 1769"/>
                        <a:gd name="T15" fmla="*/ 194 h 791"/>
                        <a:gd name="T16" fmla="*/ 415 w 1769"/>
                        <a:gd name="T17" fmla="*/ 126 h 791"/>
                        <a:gd name="T18" fmla="*/ 217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324 w 2736"/>
                      <a:gd name="T3" fmla="*/ 48 h 504"/>
                      <a:gd name="T4" fmla="*/ 667 w 2736"/>
                      <a:gd name="T5" fmla="*/ 7 h 504"/>
                      <a:gd name="T6" fmla="*/ 1027 w 2736"/>
                      <a:gd name="T7" fmla="*/ 7 h 504"/>
                      <a:gd name="T8" fmla="*/ 1021 w 2736"/>
                      <a:gd name="T9" fmla="*/ 30 h 504"/>
                      <a:gd name="T10" fmla="*/ 662 w 2736"/>
                      <a:gd name="T11" fmla="*/ 30 h 504"/>
                      <a:gd name="T12" fmla="*/ 245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>
                      <a:gd name="T0" fmla="*/ 2 w 1769"/>
                      <a:gd name="T1" fmla="*/ 2 h 791"/>
                      <a:gd name="T2" fmla="*/ 151 w 1769"/>
                      <a:gd name="T3" fmla="*/ 16 h 791"/>
                      <a:gd name="T4" fmla="*/ 361 w 1769"/>
                      <a:gd name="T5" fmla="*/ 58 h 791"/>
                      <a:gd name="T6" fmla="*/ 503 w 1769"/>
                      <a:gd name="T7" fmla="*/ 125 h 791"/>
                      <a:gd name="T8" fmla="*/ 548 w 1769"/>
                      <a:gd name="T9" fmla="*/ 176 h 791"/>
                      <a:gd name="T10" fmla="*/ 527 w 1769"/>
                      <a:gd name="T11" fmla="*/ 228 h 791"/>
                      <a:gd name="T12" fmla="*/ 496 w 1769"/>
                      <a:gd name="T13" fmla="*/ 183 h 791"/>
                      <a:gd name="T14" fmla="*/ 433 w 1769"/>
                      <a:gd name="T15" fmla="*/ 131 h 791"/>
                      <a:gd name="T16" fmla="*/ 346 w 1769"/>
                      <a:gd name="T17" fmla="*/ 86 h 791"/>
                      <a:gd name="T18" fmla="*/ 181 w 1769"/>
                      <a:gd name="T19" fmla="*/ 44 h 791"/>
                      <a:gd name="T20" fmla="*/ 0 w 1769"/>
                      <a:gd name="T21" fmla="*/ 22 h 791"/>
                      <a:gd name="T22" fmla="*/ 2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>
                        <a:gd name="T0" fmla="*/ 0 w 2736"/>
                        <a:gd name="T1" fmla="*/ 184 h 504"/>
                        <a:gd name="T2" fmla="*/ 335 w 2736"/>
                        <a:gd name="T3" fmla="*/ 61 h 504"/>
                        <a:gd name="T4" fmla="*/ 689 w 2736"/>
                        <a:gd name="T5" fmla="*/ 9 h 504"/>
                        <a:gd name="T6" fmla="*/ 1062 w 2736"/>
                        <a:gd name="T7" fmla="*/ 9 h 504"/>
                        <a:gd name="T8" fmla="*/ 1056 w 2736"/>
                        <a:gd name="T9" fmla="*/ 38 h 504"/>
                        <a:gd name="T10" fmla="*/ 685 w 2736"/>
                        <a:gd name="T11" fmla="*/ 38 h 504"/>
                        <a:gd name="T12" fmla="*/ 254 w 2736"/>
                        <a:gd name="T13" fmla="*/ 107 h 504"/>
                        <a:gd name="T14" fmla="*/ 0 w 2736"/>
                        <a:gd name="T15" fmla="*/ 18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56 w 1769"/>
                        <a:gd name="T3" fmla="*/ 20 h 791"/>
                        <a:gd name="T4" fmla="*/ 373 w 1769"/>
                        <a:gd name="T5" fmla="*/ 73 h 791"/>
                        <a:gd name="T6" fmla="*/ 519 w 1769"/>
                        <a:gd name="T7" fmla="*/ 158 h 791"/>
                        <a:gd name="T8" fmla="*/ 566 w 1769"/>
                        <a:gd name="T9" fmla="*/ 223 h 791"/>
                        <a:gd name="T10" fmla="*/ 544 w 1769"/>
                        <a:gd name="T11" fmla="*/ 288 h 791"/>
                        <a:gd name="T12" fmla="*/ 512 w 1769"/>
                        <a:gd name="T13" fmla="*/ 231 h 791"/>
                        <a:gd name="T14" fmla="*/ 448 w 1769"/>
                        <a:gd name="T15" fmla="*/ 166 h 791"/>
                        <a:gd name="T16" fmla="*/ 357 w 1769"/>
                        <a:gd name="T17" fmla="*/ 108 h 791"/>
                        <a:gd name="T18" fmla="*/ 187 w 1769"/>
                        <a:gd name="T19" fmla="*/ 56 h 791"/>
                        <a:gd name="T20" fmla="*/ 0 w 1769"/>
                        <a:gd name="T21" fmla="*/ 28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>
                        <a:gd name="T0" fmla="*/ 0 w 2736"/>
                        <a:gd name="T1" fmla="*/ 270 h 504"/>
                        <a:gd name="T2" fmla="*/ 365 w 2736"/>
                        <a:gd name="T3" fmla="*/ 90 h 504"/>
                        <a:gd name="T4" fmla="*/ 750 w 2736"/>
                        <a:gd name="T5" fmla="*/ 13 h 504"/>
                        <a:gd name="T6" fmla="*/ 1155 w 2736"/>
                        <a:gd name="T7" fmla="*/ 13 h 504"/>
                        <a:gd name="T8" fmla="*/ 1148 w 2736"/>
                        <a:gd name="T9" fmla="*/ 55 h 504"/>
                        <a:gd name="T10" fmla="*/ 745 w 2736"/>
                        <a:gd name="T11" fmla="*/ 55 h 504"/>
                        <a:gd name="T12" fmla="*/ 276 w 2736"/>
                        <a:gd name="T13" fmla="*/ 156 h 504"/>
                        <a:gd name="T14" fmla="*/ 0 w 2736"/>
                        <a:gd name="T15" fmla="*/ 27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>
                        <a:gd name="T0" fmla="*/ 2 w 1769"/>
                        <a:gd name="T1" fmla="*/ 4 h 791"/>
                        <a:gd name="T2" fmla="*/ 170 w 1769"/>
                        <a:gd name="T3" fmla="*/ 30 h 791"/>
                        <a:gd name="T4" fmla="*/ 406 w 1769"/>
                        <a:gd name="T5" fmla="*/ 107 h 791"/>
                        <a:gd name="T6" fmla="*/ 565 w 1769"/>
                        <a:gd name="T7" fmla="*/ 231 h 791"/>
                        <a:gd name="T8" fmla="*/ 615 w 1769"/>
                        <a:gd name="T9" fmla="*/ 326 h 791"/>
                        <a:gd name="T10" fmla="*/ 592 w 1769"/>
                        <a:gd name="T11" fmla="*/ 421 h 791"/>
                        <a:gd name="T12" fmla="*/ 557 w 1769"/>
                        <a:gd name="T13" fmla="*/ 338 h 791"/>
                        <a:gd name="T14" fmla="*/ 487 w 1769"/>
                        <a:gd name="T15" fmla="*/ 243 h 791"/>
                        <a:gd name="T16" fmla="*/ 389 w 1769"/>
                        <a:gd name="T17" fmla="*/ 158 h 791"/>
                        <a:gd name="T18" fmla="*/ 204 w 1769"/>
                        <a:gd name="T19" fmla="*/ 81 h 791"/>
                        <a:gd name="T20" fmla="*/ 0 w 1769"/>
                        <a:gd name="T21" fmla="*/ 41 h 791"/>
                        <a:gd name="T22" fmla="*/ 2 w 1769"/>
                        <a:gd name="T23" fmla="*/ 4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86 h 504"/>
                        <a:gd name="T2" fmla="*/ 301 w 2736"/>
                        <a:gd name="T3" fmla="*/ 29 h 504"/>
                        <a:gd name="T4" fmla="*/ 619 w 2736"/>
                        <a:gd name="T5" fmla="*/ 4 h 504"/>
                        <a:gd name="T6" fmla="*/ 954 w 2736"/>
                        <a:gd name="T7" fmla="*/ 4 h 504"/>
                        <a:gd name="T8" fmla="*/ 948 w 2736"/>
                        <a:gd name="T9" fmla="*/ 18 h 504"/>
                        <a:gd name="T10" fmla="*/ 615 w 2736"/>
                        <a:gd name="T11" fmla="*/ 18 h 504"/>
                        <a:gd name="T12" fmla="*/ 228 w 2736"/>
                        <a:gd name="T13" fmla="*/ 50 h 504"/>
                        <a:gd name="T14" fmla="*/ 0 w 2736"/>
                        <a:gd name="T15" fmla="*/ 8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40 w 1769"/>
                        <a:gd name="T3" fmla="*/ 10 h 791"/>
                        <a:gd name="T4" fmla="*/ 335 w 1769"/>
                        <a:gd name="T5" fmla="*/ 34 h 791"/>
                        <a:gd name="T6" fmla="*/ 466 w 1769"/>
                        <a:gd name="T7" fmla="*/ 74 h 791"/>
                        <a:gd name="T8" fmla="*/ 508 w 1769"/>
                        <a:gd name="T9" fmla="*/ 104 h 791"/>
                        <a:gd name="T10" fmla="*/ 489 w 1769"/>
                        <a:gd name="T11" fmla="*/ 134 h 791"/>
                        <a:gd name="T12" fmla="*/ 460 w 1769"/>
                        <a:gd name="T13" fmla="*/ 108 h 791"/>
                        <a:gd name="T14" fmla="*/ 402 w 1769"/>
                        <a:gd name="T15" fmla="*/ 77 h 791"/>
                        <a:gd name="T16" fmla="*/ 321 w 1769"/>
                        <a:gd name="T17" fmla="*/ 51 h 791"/>
                        <a:gd name="T18" fmla="*/ 168 w 1769"/>
                        <a:gd name="T19" fmla="*/ 26 h 791"/>
                        <a:gd name="T20" fmla="*/ 0 w 1769"/>
                        <a:gd name="T21" fmla="*/ 13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312 h 504"/>
                        <a:gd name="T2" fmla="*/ 544 w 2736"/>
                        <a:gd name="T3" fmla="*/ 104 h 504"/>
                        <a:gd name="T4" fmla="*/ 1119 w 2736"/>
                        <a:gd name="T5" fmla="*/ 15 h 504"/>
                        <a:gd name="T6" fmla="*/ 1724 w 2736"/>
                        <a:gd name="T7" fmla="*/ 15 h 504"/>
                        <a:gd name="T8" fmla="*/ 1714 w 2736"/>
                        <a:gd name="T9" fmla="*/ 64 h 504"/>
                        <a:gd name="T10" fmla="*/ 1112 w 2736"/>
                        <a:gd name="T11" fmla="*/ 64 h 504"/>
                        <a:gd name="T12" fmla="*/ 412 w 2736"/>
                        <a:gd name="T13" fmla="*/ 181 h 504"/>
                        <a:gd name="T14" fmla="*/ 0 w 2736"/>
                        <a:gd name="T15" fmla="*/ 3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4 w 1769"/>
                        <a:gd name="T3" fmla="*/ 35 h 791"/>
                        <a:gd name="T4" fmla="*/ 605 w 1769"/>
                        <a:gd name="T5" fmla="*/ 124 h 791"/>
                        <a:gd name="T6" fmla="*/ 842 w 1769"/>
                        <a:gd name="T7" fmla="*/ 268 h 791"/>
                        <a:gd name="T8" fmla="*/ 918 w 1769"/>
                        <a:gd name="T9" fmla="*/ 377 h 791"/>
                        <a:gd name="T10" fmla="*/ 883 w 1769"/>
                        <a:gd name="T11" fmla="*/ 488 h 791"/>
                        <a:gd name="T12" fmla="*/ 831 w 1769"/>
                        <a:gd name="T13" fmla="*/ 392 h 791"/>
                        <a:gd name="T14" fmla="*/ 726 w 1769"/>
                        <a:gd name="T15" fmla="*/ 281 h 791"/>
                        <a:gd name="T16" fmla="*/ 580 w 1769"/>
                        <a:gd name="T17" fmla="*/ 183 h 791"/>
                        <a:gd name="T18" fmla="*/ 304 w 1769"/>
                        <a:gd name="T19" fmla="*/ 94 h 791"/>
                        <a:gd name="T20" fmla="*/ 0 w 1769"/>
                        <a:gd name="T21" fmla="*/ 47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>
                        <a:gd name="T0" fmla="*/ 0 w 2736"/>
                        <a:gd name="T1" fmla="*/ 312 h 504"/>
                        <a:gd name="T2" fmla="*/ 504 w 2736"/>
                        <a:gd name="T3" fmla="*/ 104 h 504"/>
                        <a:gd name="T4" fmla="*/ 1035 w 2736"/>
                        <a:gd name="T5" fmla="*/ 15 h 504"/>
                        <a:gd name="T6" fmla="*/ 1595 w 2736"/>
                        <a:gd name="T7" fmla="*/ 15 h 504"/>
                        <a:gd name="T8" fmla="*/ 1586 w 2736"/>
                        <a:gd name="T9" fmla="*/ 64 h 504"/>
                        <a:gd name="T10" fmla="*/ 1028 w 2736"/>
                        <a:gd name="T11" fmla="*/ 64 h 504"/>
                        <a:gd name="T12" fmla="*/ 381 w 2736"/>
                        <a:gd name="T13" fmla="*/ 181 h 504"/>
                        <a:gd name="T14" fmla="*/ 0 w 2736"/>
                        <a:gd name="T15" fmla="*/ 3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>
                        <a:gd name="T0" fmla="*/ 2 w 1769"/>
                        <a:gd name="T1" fmla="*/ 5 h 791"/>
                        <a:gd name="T2" fmla="*/ 235 w 1769"/>
                        <a:gd name="T3" fmla="*/ 35 h 791"/>
                        <a:gd name="T4" fmla="*/ 560 w 1769"/>
                        <a:gd name="T5" fmla="*/ 124 h 791"/>
                        <a:gd name="T6" fmla="*/ 780 w 1769"/>
                        <a:gd name="T7" fmla="*/ 268 h 791"/>
                        <a:gd name="T8" fmla="*/ 850 w 1769"/>
                        <a:gd name="T9" fmla="*/ 377 h 791"/>
                        <a:gd name="T10" fmla="*/ 817 w 1769"/>
                        <a:gd name="T11" fmla="*/ 488 h 791"/>
                        <a:gd name="T12" fmla="*/ 769 w 1769"/>
                        <a:gd name="T13" fmla="*/ 392 h 791"/>
                        <a:gd name="T14" fmla="*/ 672 w 1769"/>
                        <a:gd name="T15" fmla="*/ 281 h 791"/>
                        <a:gd name="T16" fmla="*/ 537 w 1769"/>
                        <a:gd name="T17" fmla="*/ 183 h 791"/>
                        <a:gd name="T18" fmla="*/ 281 w 1769"/>
                        <a:gd name="T19" fmla="*/ 94 h 791"/>
                        <a:gd name="T20" fmla="*/ 0 w 1769"/>
                        <a:gd name="T21" fmla="*/ 47 h 791"/>
                        <a:gd name="T22" fmla="*/ 2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>
                        <a:gd name="T0" fmla="*/ 0 w 2736"/>
                        <a:gd name="T1" fmla="*/ 301 h 504"/>
                        <a:gd name="T2" fmla="*/ 540 w 2736"/>
                        <a:gd name="T3" fmla="*/ 100 h 504"/>
                        <a:gd name="T4" fmla="*/ 1111 w 2736"/>
                        <a:gd name="T5" fmla="*/ 14 h 504"/>
                        <a:gd name="T6" fmla="*/ 1711 w 2736"/>
                        <a:gd name="T7" fmla="*/ 14 h 504"/>
                        <a:gd name="T8" fmla="*/ 1701 w 2736"/>
                        <a:gd name="T9" fmla="*/ 62 h 504"/>
                        <a:gd name="T10" fmla="*/ 1103 w 2736"/>
                        <a:gd name="T11" fmla="*/ 62 h 504"/>
                        <a:gd name="T12" fmla="*/ 409 w 2736"/>
                        <a:gd name="T13" fmla="*/ 174 h 504"/>
                        <a:gd name="T14" fmla="*/ 0 w 2736"/>
                        <a:gd name="T15" fmla="*/ 30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2 w 1769"/>
                        <a:gd name="T3" fmla="*/ 33 h 791"/>
                        <a:gd name="T4" fmla="*/ 600 w 1769"/>
                        <a:gd name="T5" fmla="*/ 120 h 791"/>
                        <a:gd name="T6" fmla="*/ 836 w 1769"/>
                        <a:gd name="T7" fmla="*/ 258 h 791"/>
                        <a:gd name="T8" fmla="*/ 911 w 1769"/>
                        <a:gd name="T9" fmla="*/ 364 h 791"/>
                        <a:gd name="T10" fmla="*/ 876 w 1769"/>
                        <a:gd name="T11" fmla="*/ 471 h 791"/>
                        <a:gd name="T12" fmla="*/ 825 w 1769"/>
                        <a:gd name="T13" fmla="*/ 378 h 791"/>
                        <a:gd name="T14" fmla="*/ 721 w 1769"/>
                        <a:gd name="T15" fmla="*/ 271 h 791"/>
                        <a:gd name="T16" fmla="*/ 576 w 1769"/>
                        <a:gd name="T17" fmla="*/ 177 h 791"/>
                        <a:gd name="T18" fmla="*/ 302 w 1769"/>
                        <a:gd name="T19" fmla="*/ 91 h 791"/>
                        <a:gd name="T20" fmla="*/ 0 w 1769"/>
                        <a:gd name="T21" fmla="*/ 45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312 h 504"/>
                        <a:gd name="T2" fmla="*/ 544 w 2736"/>
                        <a:gd name="T3" fmla="*/ 104 h 504"/>
                        <a:gd name="T4" fmla="*/ 1119 w 2736"/>
                        <a:gd name="T5" fmla="*/ 15 h 504"/>
                        <a:gd name="T6" fmla="*/ 1724 w 2736"/>
                        <a:gd name="T7" fmla="*/ 15 h 504"/>
                        <a:gd name="T8" fmla="*/ 1714 w 2736"/>
                        <a:gd name="T9" fmla="*/ 64 h 504"/>
                        <a:gd name="T10" fmla="*/ 1112 w 2736"/>
                        <a:gd name="T11" fmla="*/ 64 h 504"/>
                        <a:gd name="T12" fmla="*/ 412 w 2736"/>
                        <a:gd name="T13" fmla="*/ 181 h 504"/>
                        <a:gd name="T14" fmla="*/ 0 w 2736"/>
                        <a:gd name="T15" fmla="*/ 3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4 w 1769"/>
                        <a:gd name="T3" fmla="*/ 35 h 791"/>
                        <a:gd name="T4" fmla="*/ 605 w 1769"/>
                        <a:gd name="T5" fmla="*/ 124 h 791"/>
                        <a:gd name="T6" fmla="*/ 842 w 1769"/>
                        <a:gd name="T7" fmla="*/ 268 h 791"/>
                        <a:gd name="T8" fmla="*/ 918 w 1769"/>
                        <a:gd name="T9" fmla="*/ 377 h 791"/>
                        <a:gd name="T10" fmla="*/ 883 w 1769"/>
                        <a:gd name="T11" fmla="*/ 488 h 791"/>
                        <a:gd name="T12" fmla="*/ 831 w 1769"/>
                        <a:gd name="T13" fmla="*/ 392 h 791"/>
                        <a:gd name="T14" fmla="*/ 726 w 1769"/>
                        <a:gd name="T15" fmla="*/ 281 h 791"/>
                        <a:gd name="T16" fmla="*/ 580 w 1769"/>
                        <a:gd name="T17" fmla="*/ 183 h 791"/>
                        <a:gd name="T18" fmla="*/ 304 w 1769"/>
                        <a:gd name="T19" fmla="*/ 94 h 791"/>
                        <a:gd name="T20" fmla="*/ 0 w 1769"/>
                        <a:gd name="T21" fmla="*/ 47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>
                        <a:gd name="T0" fmla="*/ 0 w 2736"/>
                        <a:gd name="T1" fmla="*/ 299 h 504"/>
                        <a:gd name="T2" fmla="*/ 521 w 2736"/>
                        <a:gd name="T3" fmla="*/ 100 h 504"/>
                        <a:gd name="T4" fmla="*/ 1071 w 2736"/>
                        <a:gd name="T5" fmla="*/ 14 h 504"/>
                        <a:gd name="T6" fmla="*/ 1650 w 2736"/>
                        <a:gd name="T7" fmla="*/ 14 h 504"/>
                        <a:gd name="T8" fmla="*/ 1640 w 2736"/>
                        <a:gd name="T9" fmla="*/ 61 h 504"/>
                        <a:gd name="T10" fmla="*/ 1064 w 2736"/>
                        <a:gd name="T11" fmla="*/ 61 h 504"/>
                        <a:gd name="T12" fmla="*/ 394 w 2736"/>
                        <a:gd name="T13" fmla="*/ 173 h 504"/>
                        <a:gd name="T14" fmla="*/ 0 w 2736"/>
                        <a:gd name="T15" fmla="*/ 29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43 w 1769"/>
                        <a:gd name="T3" fmla="*/ 33 h 791"/>
                        <a:gd name="T4" fmla="*/ 579 w 1769"/>
                        <a:gd name="T5" fmla="*/ 119 h 791"/>
                        <a:gd name="T6" fmla="*/ 806 w 1769"/>
                        <a:gd name="T7" fmla="*/ 256 h 791"/>
                        <a:gd name="T8" fmla="*/ 878 w 1769"/>
                        <a:gd name="T9" fmla="*/ 361 h 791"/>
                        <a:gd name="T10" fmla="*/ 845 w 1769"/>
                        <a:gd name="T11" fmla="*/ 467 h 791"/>
                        <a:gd name="T12" fmla="*/ 795 w 1769"/>
                        <a:gd name="T13" fmla="*/ 375 h 791"/>
                        <a:gd name="T14" fmla="*/ 695 w 1769"/>
                        <a:gd name="T15" fmla="*/ 269 h 791"/>
                        <a:gd name="T16" fmla="*/ 555 w 1769"/>
                        <a:gd name="T17" fmla="*/ 176 h 791"/>
                        <a:gd name="T18" fmla="*/ 291 w 1769"/>
                        <a:gd name="T19" fmla="*/ 90 h 791"/>
                        <a:gd name="T20" fmla="*/ 0 w 1769"/>
                        <a:gd name="T21" fmla="*/ 45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>
                        <a:gd name="T0" fmla="*/ 0 w 2736"/>
                        <a:gd name="T1" fmla="*/ 246 h 504"/>
                        <a:gd name="T2" fmla="*/ 506 w 2736"/>
                        <a:gd name="T3" fmla="*/ 82 h 504"/>
                        <a:gd name="T4" fmla="*/ 1039 w 2736"/>
                        <a:gd name="T5" fmla="*/ 12 h 504"/>
                        <a:gd name="T6" fmla="*/ 1601 w 2736"/>
                        <a:gd name="T7" fmla="*/ 12 h 504"/>
                        <a:gd name="T8" fmla="*/ 1592 w 2736"/>
                        <a:gd name="T9" fmla="*/ 50 h 504"/>
                        <a:gd name="T10" fmla="*/ 1032 w 2736"/>
                        <a:gd name="T11" fmla="*/ 50 h 504"/>
                        <a:gd name="T12" fmla="*/ 383 w 2736"/>
                        <a:gd name="T13" fmla="*/ 143 h 504"/>
                        <a:gd name="T14" fmla="*/ 0 w 2736"/>
                        <a:gd name="T15" fmla="*/ 24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>
                        <a:gd name="T0" fmla="*/ 2 w 1769"/>
                        <a:gd name="T1" fmla="*/ 4 h 791"/>
                        <a:gd name="T2" fmla="*/ 236 w 1769"/>
                        <a:gd name="T3" fmla="*/ 27 h 791"/>
                        <a:gd name="T4" fmla="*/ 562 w 1769"/>
                        <a:gd name="T5" fmla="*/ 98 h 791"/>
                        <a:gd name="T6" fmla="*/ 782 w 1769"/>
                        <a:gd name="T7" fmla="*/ 211 h 791"/>
                        <a:gd name="T8" fmla="*/ 853 w 1769"/>
                        <a:gd name="T9" fmla="*/ 297 h 791"/>
                        <a:gd name="T10" fmla="*/ 820 w 1769"/>
                        <a:gd name="T11" fmla="*/ 384 h 791"/>
                        <a:gd name="T12" fmla="*/ 772 w 1769"/>
                        <a:gd name="T13" fmla="*/ 308 h 791"/>
                        <a:gd name="T14" fmla="*/ 674 w 1769"/>
                        <a:gd name="T15" fmla="*/ 222 h 791"/>
                        <a:gd name="T16" fmla="*/ 539 w 1769"/>
                        <a:gd name="T17" fmla="*/ 144 h 791"/>
                        <a:gd name="T18" fmla="*/ 282 w 1769"/>
                        <a:gd name="T19" fmla="*/ 74 h 791"/>
                        <a:gd name="T20" fmla="*/ 0 w 1769"/>
                        <a:gd name="T21" fmla="*/ 37 h 791"/>
                        <a:gd name="T22" fmla="*/ 2 w 1769"/>
                        <a:gd name="T23" fmla="*/ 4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>
                        <a:gd name="T0" fmla="*/ 0 w 2736"/>
                        <a:gd name="T1" fmla="*/ 246 h 504"/>
                        <a:gd name="T2" fmla="*/ 465 w 2736"/>
                        <a:gd name="T3" fmla="*/ 82 h 504"/>
                        <a:gd name="T4" fmla="*/ 955 w 2736"/>
                        <a:gd name="T5" fmla="*/ 12 h 504"/>
                        <a:gd name="T6" fmla="*/ 1471 w 2736"/>
                        <a:gd name="T7" fmla="*/ 12 h 504"/>
                        <a:gd name="T8" fmla="*/ 1462 w 2736"/>
                        <a:gd name="T9" fmla="*/ 50 h 504"/>
                        <a:gd name="T10" fmla="*/ 948 w 2736"/>
                        <a:gd name="T11" fmla="*/ 50 h 504"/>
                        <a:gd name="T12" fmla="*/ 352 w 2736"/>
                        <a:gd name="T13" fmla="*/ 143 h 504"/>
                        <a:gd name="T14" fmla="*/ 0 w 2736"/>
                        <a:gd name="T15" fmla="*/ 24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>
                        <a:gd name="T0" fmla="*/ 2 w 1769"/>
                        <a:gd name="T1" fmla="*/ 4 h 791"/>
                        <a:gd name="T2" fmla="*/ 217 w 1769"/>
                        <a:gd name="T3" fmla="*/ 27 h 791"/>
                        <a:gd name="T4" fmla="*/ 517 w 1769"/>
                        <a:gd name="T5" fmla="*/ 98 h 791"/>
                        <a:gd name="T6" fmla="*/ 719 w 1769"/>
                        <a:gd name="T7" fmla="*/ 211 h 791"/>
                        <a:gd name="T8" fmla="*/ 784 w 1769"/>
                        <a:gd name="T9" fmla="*/ 297 h 791"/>
                        <a:gd name="T10" fmla="*/ 754 w 1769"/>
                        <a:gd name="T11" fmla="*/ 384 h 791"/>
                        <a:gd name="T12" fmla="*/ 710 w 1769"/>
                        <a:gd name="T13" fmla="*/ 308 h 791"/>
                        <a:gd name="T14" fmla="*/ 620 w 1769"/>
                        <a:gd name="T15" fmla="*/ 222 h 791"/>
                        <a:gd name="T16" fmla="*/ 495 w 1769"/>
                        <a:gd name="T17" fmla="*/ 144 h 791"/>
                        <a:gd name="T18" fmla="*/ 259 w 1769"/>
                        <a:gd name="T19" fmla="*/ 74 h 791"/>
                        <a:gd name="T20" fmla="*/ 0 w 1769"/>
                        <a:gd name="T21" fmla="*/ 37 h 791"/>
                        <a:gd name="T22" fmla="*/ 2 w 1769"/>
                        <a:gd name="T23" fmla="*/ 4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>
                        <a:gd name="T0" fmla="*/ 0 w 2736"/>
                        <a:gd name="T1" fmla="*/ 188 h 504"/>
                        <a:gd name="T2" fmla="*/ 454 w 2736"/>
                        <a:gd name="T3" fmla="*/ 63 h 504"/>
                        <a:gd name="T4" fmla="*/ 933 w 2736"/>
                        <a:gd name="T5" fmla="*/ 9 h 504"/>
                        <a:gd name="T6" fmla="*/ 1437 w 2736"/>
                        <a:gd name="T7" fmla="*/ 9 h 504"/>
                        <a:gd name="T8" fmla="*/ 1429 w 2736"/>
                        <a:gd name="T9" fmla="*/ 38 h 504"/>
                        <a:gd name="T10" fmla="*/ 926 w 2736"/>
                        <a:gd name="T11" fmla="*/ 38 h 504"/>
                        <a:gd name="T12" fmla="*/ 343 w 2736"/>
                        <a:gd name="T13" fmla="*/ 109 h 504"/>
                        <a:gd name="T14" fmla="*/ 0 w 2736"/>
                        <a:gd name="T15" fmla="*/ 18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211 w 1769"/>
                        <a:gd name="T3" fmla="*/ 21 h 791"/>
                        <a:gd name="T4" fmla="*/ 504 w 1769"/>
                        <a:gd name="T5" fmla="*/ 75 h 791"/>
                        <a:gd name="T6" fmla="*/ 702 w 1769"/>
                        <a:gd name="T7" fmla="*/ 161 h 791"/>
                        <a:gd name="T8" fmla="*/ 765 w 1769"/>
                        <a:gd name="T9" fmla="*/ 227 h 791"/>
                        <a:gd name="T10" fmla="*/ 736 w 1769"/>
                        <a:gd name="T11" fmla="*/ 294 h 791"/>
                        <a:gd name="T12" fmla="*/ 693 w 1769"/>
                        <a:gd name="T13" fmla="*/ 236 h 791"/>
                        <a:gd name="T14" fmla="*/ 605 w 1769"/>
                        <a:gd name="T15" fmla="*/ 169 h 791"/>
                        <a:gd name="T16" fmla="*/ 483 w 1769"/>
                        <a:gd name="T17" fmla="*/ 110 h 791"/>
                        <a:gd name="T18" fmla="*/ 253 w 1769"/>
                        <a:gd name="T19" fmla="*/ 57 h 791"/>
                        <a:gd name="T20" fmla="*/ 0 w 1769"/>
                        <a:gd name="T21" fmla="*/ 28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T0" fmla="*/ 2567 w 36729"/>
                      <a:gd name="T1" fmla="*/ 990 h 21600"/>
                      <a:gd name="T2" fmla="*/ 0 w 36729"/>
                      <a:gd name="T3" fmla="*/ 1155 h 21600"/>
                      <a:gd name="T4" fmla="*/ 1246 w 36729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lnTo>
                          <a:pt x="36729" y="1045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T0" fmla="*/ 0 w 30473"/>
                      <a:gd name="T1" fmla="*/ 203 h 22305"/>
                      <a:gd name="T2" fmla="*/ 2015 w 30473"/>
                      <a:gd name="T3" fmla="*/ 2379 h 22305"/>
                      <a:gd name="T4" fmla="*/ 587 w 30473"/>
                      <a:gd name="T5" fmla="*/ 2304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lnTo>
                          <a:pt x="-1" y="1906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T0" fmla="*/ 0 w 34812"/>
                      <a:gd name="T1" fmla="*/ 481 h 22305"/>
                      <a:gd name="T2" fmla="*/ 1426 w 34812"/>
                      <a:gd name="T3" fmla="*/ 2379 h 22305"/>
                      <a:gd name="T4" fmla="*/ 541 w 34812"/>
                      <a:gd name="T5" fmla="*/ 2304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T0" fmla="*/ 0 w 36830"/>
                      <a:gd name="T1" fmla="*/ 670 h 22305"/>
                      <a:gd name="T2" fmla="*/ 2539 w 36830"/>
                      <a:gd name="T3" fmla="*/ 2379 h 22305"/>
                      <a:gd name="T4" fmla="*/ 1050 w 36830"/>
                      <a:gd name="T5" fmla="*/ 2304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lnTo>
                          <a:pt x="0" y="6283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T0" fmla="*/ 0 w 31881"/>
                      <a:gd name="T1" fmla="*/ 1068 h 21600"/>
                      <a:gd name="T2" fmla="*/ 1850 w 31881"/>
                      <a:gd name="T3" fmla="*/ 518 h 21600"/>
                      <a:gd name="T4" fmla="*/ 1058 w 31881"/>
                      <a:gd name="T5" fmla="*/ 2304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lnTo>
                          <a:pt x="-1" y="1001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T0" fmla="*/ 0 w 31146"/>
                      <a:gd name="T1" fmla="*/ 481 h 21600"/>
                      <a:gd name="T2" fmla="*/ 764 w 31146"/>
                      <a:gd name="T3" fmla="*/ 1020 h 21600"/>
                      <a:gd name="T4" fmla="*/ 324 w 31146"/>
                      <a:gd name="T5" fmla="*/ 2304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>
                      <a:gd name="T0" fmla="*/ 0 w 776"/>
                      <a:gd name="T1" fmla="*/ 41 h 2368"/>
                      <a:gd name="T2" fmla="*/ 129 w 776"/>
                      <a:gd name="T3" fmla="*/ 10 h 2368"/>
                      <a:gd name="T4" fmla="*/ 52 w 776"/>
                      <a:gd name="T5" fmla="*/ 103 h 2368"/>
                      <a:gd name="T6" fmla="*/ 181 w 776"/>
                      <a:gd name="T7" fmla="*/ 103 h 2368"/>
                      <a:gd name="T8" fmla="*/ 103 w 776"/>
                      <a:gd name="T9" fmla="*/ 196 h 2368"/>
                      <a:gd name="T10" fmla="*/ 207 w 776"/>
                      <a:gd name="T11" fmla="*/ 227 h 2368"/>
                      <a:gd name="T12" fmla="*/ 155 w 776"/>
                      <a:gd name="T13" fmla="*/ 288 h 2368"/>
                      <a:gd name="T14" fmla="*/ 259 w 776"/>
                      <a:gd name="T15" fmla="*/ 319 h 2368"/>
                      <a:gd name="T16" fmla="*/ 207 w 776"/>
                      <a:gd name="T17" fmla="*/ 381 h 2368"/>
                      <a:gd name="T18" fmla="*/ 284 w 776"/>
                      <a:gd name="T19" fmla="*/ 412 h 2368"/>
                      <a:gd name="T20" fmla="*/ 259 w 776"/>
                      <a:gd name="T21" fmla="*/ 474 h 2368"/>
                      <a:gd name="T22" fmla="*/ 310 w 776"/>
                      <a:gd name="T23" fmla="*/ 535 h 2368"/>
                      <a:gd name="T24" fmla="*/ 310 w 776"/>
                      <a:gd name="T25" fmla="*/ 597 h 2368"/>
                      <a:gd name="T26" fmla="*/ 362 w 776"/>
                      <a:gd name="T27" fmla="*/ 690 h 2368"/>
                      <a:gd name="T28" fmla="*/ 336 w 776"/>
                      <a:gd name="T29" fmla="*/ 783 h 2368"/>
                      <a:gd name="T30" fmla="*/ 388 w 776"/>
                      <a:gd name="T31" fmla="*/ 844 h 2368"/>
                      <a:gd name="T32" fmla="*/ 362 w 776"/>
                      <a:gd name="T33" fmla="*/ 937 h 2368"/>
                      <a:gd name="T34" fmla="*/ 388 w 776"/>
                      <a:gd name="T35" fmla="*/ 1030 h 2368"/>
                      <a:gd name="T36" fmla="*/ 362 w 776"/>
                      <a:gd name="T37" fmla="*/ 1092 h 2368"/>
                      <a:gd name="T38" fmla="*/ 414 w 776"/>
                      <a:gd name="T39" fmla="*/ 1184 h 2368"/>
                      <a:gd name="T40" fmla="*/ 388 w 776"/>
                      <a:gd name="T41" fmla="*/ 1277 h 2368"/>
                      <a:gd name="T42" fmla="*/ 414 w 776"/>
                      <a:gd name="T43" fmla="*/ 1400 h 2368"/>
                      <a:gd name="T44" fmla="*/ 388 w 776"/>
                      <a:gd name="T45" fmla="*/ 1431 h 2368"/>
                      <a:gd name="T46" fmla="*/ 414 w 776"/>
                      <a:gd name="T47" fmla="*/ 1524 h 236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-1346631">
                  <a:off x="3280" y="1529"/>
                  <a:ext cx="442" cy="837"/>
                </a:xfrm>
                <a:custGeom>
                  <a:avLst/>
                  <a:gdLst>
                    <a:gd name="T0" fmla="*/ 0 w 776"/>
                    <a:gd name="T1" fmla="*/ 23 h 2368"/>
                    <a:gd name="T2" fmla="*/ 137 w 776"/>
                    <a:gd name="T3" fmla="*/ 6 h 2368"/>
                    <a:gd name="T4" fmla="*/ 55 w 776"/>
                    <a:gd name="T5" fmla="*/ 57 h 2368"/>
                    <a:gd name="T6" fmla="*/ 191 w 776"/>
                    <a:gd name="T7" fmla="*/ 57 h 2368"/>
                    <a:gd name="T8" fmla="*/ 109 w 776"/>
                    <a:gd name="T9" fmla="*/ 107 h 2368"/>
                    <a:gd name="T10" fmla="*/ 219 w 776"/>
                    <a:gd name="T11" fmla="*/ 124 h 2368"/>
                    <a:gd name="T12" fmla="*/ 164 w 776"/>
                    <a:gd name="T13" fmla="*/ 158 h 2368"/>
                    <a:gd name="T14" fmla="*/ 273 w 776"/>
                    <a:gd name="T15" fmla="*/ 175 h 2368"/>
                    <a:gd name="T16" fmla="*/ 219 w 776"/>
                    <a:gd name="T17" fmla="*/ 209 h 2368"/>
                    <a:gd name="T18" fmla="*/ 301 w 776"/>
                    <a:gd name="T19" fmla="*/ 226 h 2368"/>
                    <a:gd name="T20" fmla="*/ 273 w 776"/>
                    <a:gd name="T21" fmla="*/ 260 h 2368"/>
                    <a:gd name="T22" fmla="*/ 328 w 776"/>
                    <a:gd name="T23" fmla="*/ 294 h 2368"/>
                    <a:gd name="T24" fmla="*/ 328 w 776"/>
                    <a:gd name="T25" fmla="*/ 328 h 2368"/>
                    <a:gd name="T26" fmla="*/ 383 w 776"/>
                    <a:gd name="T27" fmla="*/ 379 h 2368"/>
                    <a:gd name="T28" fmla="*/ 355 w 776"/>
                    <a:gd name="T29" fmla="*/ 430 h 2368"/>
                    <a:gd name="T30" fmla="*/ 410 w 776"/>
                    <a:gd name="T31" fmla="*/ 464 h 2368"/>
                    <a:gd name="T32" fmla="*/ 383 w 776"/>
                    <a:gd name="T33" fmla="*/ 515 h 2368"/>
                    <a:gd name="T34" fmla="*/ 410 w 776"/>
                    <a:gd name="T35" fmla="*/ 566 h 2368"/>
                    <a:gd name="T36" fmla="*/ 383 w 776"/>
                    <a:gd name="T37" fmla="*/ 599 h 2368"/>
                    <a:gd name="T38" fmla="*/ 437 w 776"/>
                    <a:gd name="T39" fmla="*/ 650 h 2368"/>
                    <a:gd name="T40" fmla="*/ 410 w 776"/>
                    <a:gd name="T41" fmla="*/ 701 h 2368"/>
                    <a:gd name="T42" fmla="*/ 437 w 776"/>
                    <a:gd name="T43" fmla="*/ 769 h 2368"/>
                    <a:gd name="T44" fmla="*/ 410 w 776"/>
                    <a:gd name="T45" fmla="*/ 786 h 2368"/>
                    <a:gd name="T46" fmla="*/ 437 w 776"/>
                    <a:gd name="T47" fmla="*/ 837 h 236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40 h 2368"/>
                  <a:gd name="T2" fmla="*/ 150 w 776"/>
                  <a:gd name="T3" fmla="*/ 10 h 2368"/>
                  <a:gd name="T4" fmla="*/ 60 w 776"/>
                  <a:gd name="T5" fmla="*/ 100 h 2368"/>
                  <a:gd name="T6" fmla="*/ 210 w 776"/>
                  <a:gd name="T7" fmla="*/ 100 h 2368"/>
                  <a:gd name="T8" fmla="*/ 120 w 776"/>
                  <a:gd name="T9" fmla="*/ 190 h 2368"/>
                  <a:gd name="T10" fmla="*/ 240 w 776"/>
                  <a:gd name="T11" fmla="*/ 220 h 2368"/>
                  <a:gd name="T12" fmla="*/ 180 w 776"/>
                  <a:gd name="T13" fmla="*/ 280 h 2368"/>
                  <a:gd name="T14" fmla="*/ 300 w 776"/>
                  <a:gd name="T15" fmla="*/ 310 h 2368"/>
                  <a:gd name="T16" fmla="*/ 240 w 776"/>
                  <a:gd name="T17" fmla="*/ 370 h 2368"/>
                  <a:gd name="T18" fmla="*/ 330 w 776"/>
                  <a:gd name="T19" fmla="*/ 400 h 2368"/>
                  <a:gd name="T20" fmla="*/ 300 w 776"/>
                  <a:gd name="T21" fmla="*/ 460 h 2368"/>
                  <a:gd name="T22" fmla="*/ 360 w 776"/>
                  <a:gd name="T23" fmla="*/ 520 h 2368"/>
                  <a:gd name="T24" fmla="*/ 360 w 776"/>
                  <a:gd name="T25" fmla="*/ 580 h 2368"/>
                  <a:gd name="T26" fmla="*/ 420 w 776"/>
                  <a:gd name="T27" fmla="*/ 670 h 2368"/>
                  <a:gd name="T28" fmla="*/ 390 w 776"/>
                  <a:gd name="T29" fmla="*/ 759 h 2368"/>
                  <a:gd name="T30" fmla="*/ 450 w 776"/>
                  <a:gd name="T31" fmla="*/ 819 h 2368"/>
                  <a:gd name="T32" fmla="*/ 420 w 776"/>
                  <a:gd name="T33" fmla="*/ 909 h 2368"/>
                  <a:gd name="T34" fmla="*/ 450 w 776"/>
                  <a:gd name="T35" fmla="*/ 999 h 2368"/>
                  <a:gd name="T36" fmla="*/ 420 w 776"/>
                  <a:gd name="T37" fmla="*/ 1059 h 2368"/>
                  <a:gd name="T38" fmla="*/ 480 w 776"/>
                  <a:gd name="T39" fmla="*/ 1149 h 2368"/>
                  <a:gd name="T40" fmla="*/ 450 w 776"/>
                  <a:gd name="T41" fmla="*/ 1239 h 2368"/>
                  <a:gd name="T42" fmla="*/ 480 w 776"/>
                  <a:gd name="T43" fmla="*/ 1359 h 2368"/>
                  <a:gd name="T44" fmla="*/ 450 w 776"/>
                  <a:gd name="T45" fmla="*/ 1389 h 2368"/>
                  <a:gd name="T46" fmla="*/ 480 w 776"/>
                  <a:gd name="T47" fmla="*/ 147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T0" fmla="*/ 537 w 21600"/>
                  <a:gd name="T1" fmla="*/ 0 h 21602"/>
                  <a:gd name="T2" fmla="*/ 2121 w 21600"/>
                  <a:gd name="T3" fmla="*/ 2304 h 21602"/>
                  <a:gd name="T4" fmla="*/ 0 w 21600"/>
                  <a:gd name="T5" fmla="*/ 2229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T0" fmla="*/ 0 w 28940"/>
                  <a:gd name="T1" fmla="*/ 137 h 22305"/>
                  <a:gd name="T2" fmla="*/ 1244 w 28940"/>
                  <a:gd name="T3" fmla="*/ 2379 h 22305"/>
                  <a:gd name="T4" fmla="*/ 316 w 28940"/>
                  <a:gd name="T5" fmla="*/ 23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T0" fmla="*/ 0 w 34455"/>
                  <a:gd name="T1" fmla="*/ 452 h 22305"/>
                  <a:gd name="T2" fmla="*/ 2375 w 34455"/>
                  <a:gd name="T3" fmla="*/ 2379 h 22305"/>
                  <a:gd name="T4" fmla="*/ 886 w 34455"/>
                  <a:gd name="T5" fmla="*/ 23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T0" fmla="*/ 0 w 34812"/>
                  <a:gd name="T1" fmla="*/ 481 h 22305"/>
                  <a:gd name="T2" fmla="*/ 381 w 34812"/>
                  <a:gd name="T3" fmla="*/ 2379 h 22305"/>
                  <a:gd name="T4" fmla="*/ 145 w 34812"/>
                  <a:gd name="T5" fmla="*/ 23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T0" fmla="*/ 0 w 34812"/>
                  <a:gd name="T1" fmla="*/ 481 h 22305"/>
                  <a:gd name="T2" fmla="*/ 1004 w 34812"/>
                  <a:gd name="T3" fmla="*/ 2379 h 22305"/>
                  <a:gd name="T4" fmla="*/ 381 w 34812"/>
                  <a:gd name="T5" fmla="*/ 23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>
                  <a:gd name="T0" fmla="*/ 0 w 776"/>
                  <a:gd name="T1" fmla="*/ 40 h 2368"/>
                  <a:gd name="T2" fmla="*/ 150 w 776"/>
                  <a:gd name="T3" fmla="*/ 10 h 2368"/>
                  <a:gd name="T4" fmla="*/ 60 w 776"/>
                  <a:gd name="T5" fmla="*/ 100 h 2368"/>
                  <a:gd name="T6" fmla="*/ 210 w 776"/>
                  <a:gd name="T7" fmla="*/ 100 h 2368"/>
                  <a:gd name="T8" fmla="*/ 120 w 776"/>
                  <a:gd name="T9" fmla="*/ 190 h 2368"/>
                  <a:gd name="T10" fmla="*/ 240 w 776"/>
                  <a:gd name="T11" fmla="*/ 220 h 2368"/>
                  <a:gd name="T12" fmla="*/ 180 w 776"/>
                  <a:gd name="T13" fmla="*/ 280 h 2368"/>
                  <a:gd name="T14" fmla="*/ 300 w 776"/>
                  <a:gd name="T15" fmla="*/ 310 h 2368"/>
                  <a:gd name="T16" fmla="*/ 240 w 776"/>
                  <a:gd name="T17" fmla="*/ 370 h 2368"/>
                  <a:gd name="T18" fmla="*/ 330 w 776"/>
                  <a:gd name="T19" fmla="*/ 400 h 2368"/>
                  <a:gd name="T20" fmla="*/ 300 w 776"/>
                  <a:gd name="T21" fmla="*/ 460 h 2368"/>
                  <a:gd name="T22" fmla="*/ 360 w 776"/>
                  <a:gd name="T23" fmla="*/ 520 h 2368"/>
                  <a:gd name="T24" fmla="*/ 360 w 776"/>
                  <a:gd name="T25" fmla="*/ 580 h 2368"/>
                  <a:gd name="T26" fmla="*/ 420 w 776"/>
                  <a:gd name="T27" fmla="*/ 670 h 2368"/>
                  <a:gd name="T28" fmla="*/ 390 w 776"/>
                  <a:gd name="T29" fmla="*/ 759 h 2368"/>
                  <a:gd name="T30" fmla="*/ 450 w 776"/>
                  <a:gd name="T31" fmla="*/ 819 h 2368"/>
                  <a:gd name="T32" fmla="*/ 420 w 776"/>
                  <a:gd name="T33" fmla="*/ 909 h 2368"/>
                  <a:gd name="T34" fmla="*/ 450 w 776"/>
                  <a:gd name="T35" fmla="*/ 999 h 2368"/>
                  <a:gd name="T36" fmla="*/ 420 w 776"/>
                  <a:gd name="T37" fmla="*/ 1059 h 2368"/>
                  <a:gd name="T38" fmla="*/ 480 w 776"/>
                  <a:gd name="T39" fmla="*/ 1149 h 2368"/>
                  <a:gd name="T40" fmla="*/ 450 w 776"/>
                  <a:gd name="T41" fmla="*/ 1239 h 2368"/>
                  <a:gd name="T42" fmla="*/ 480 w 776"/>
                  <a:gd name="T43" fmla="*/ 1359 h 2368"/>
                  <a:gd name="T44" fmla="*/ 450 w 776"/>
                  <a:gd name="T45" fmla="*/ 1389 h 2368"/>
                  <a:gd name="T46" fmla="*/ 480 w 776"/>
                  <a:gd name="T47" fmla="*/ 147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>
                  <a:gd name="T0" fmla="*/ 0 w 776"/>
                  <a:gd name="T1" fmla="*/ 23 h 2368"/>
                  <a:gd name="T2" fmla="*/ 137 w 776"/>
                  <a:gd name="T3" fmla="*/ 6 h 2368"/>
                  <a:gd name="T4" fmla="*/ 55 w 776"/>
                  <a:gd name="T5" fmla="*/ 57 h 2368"/>
                  <a:gd name="T6" fmla="*/ 191 w 776"/>
                  <a:gd name="T7" fmla="*/ 57 h 2368"/>
                  <a:gd name="T8" fmla="*/ 109 w 776"/>
                  <a:gd name="T9" fmla="*/ 107 h 2368"/>
                  <a:gd name="T10" fmla="*/ 219 w 776"/>
                  <a:gd name="T11" fmla="*/ 124 h 2368"/>
                  <a:gd name="T12" fmla="*/ 164 w 776"/>
                  <a:gd name="T13" fmla="*/ 158 h 2368"/>
                  <a:gd name="T14" fmla="*/ 273 w 776"/>
                  <a:gd name="T15" fmla="*/ 175 h 2368"/>
                  <a:gd name="T16" fmla="*/ 219 w 776"/>
                  <a:gd name="T17" fmla="*/ 209 h 2368"/>
                  <a:gd name="T18" fmla="*/ 301 w 776"/>
                  <a:gd name="T19" fmla="*/ 226 h 2368"/>
                  <a:gd name="T20" fmla="*/ 273 w 776"/>
                  <a:gd name="T21" fmla="*/ 260 h 2368"/>
                  <a:gd name="T22" fmla="*/ 328 w 776"/>
                  <a:gd name="T23" fmla="*/ 294 h 2368"/>
                  <a:gd name="T24" fmla="*/ 328 w 776"/>
                  <a:gd name="T25" fmla="*/ 328 h 2368"/>
                  <a:gd name="T26" fmla="*/ 383 w 776"/>
                  <a:gd name="T27" fmla="*/ 379 h 2368"/>
                  <a:gd name="T28" fmla="*/ 355 w 776"/>
                  <a:gd name="T29" fmla="*/ 430 h 2368"/>
                  <a:gd name="T30" fmla="*/ 410 w 776"/>
                  <a:gd name="T31" fmla="*/ 464 h 2368"/>
                  <a:gd name="T32" fmla="*/ 383 w 776"/>
                  <a:gd name="T33" fmla="*/ 515 h 2368"/>
                  <a:gd name="T34" fmla="*/ 410 w 776"/>
                  <a:gd name="T35" fmla="*/ 566 h 2368"/>
                  <a:gd name="T36" fmla="*/ 383 w 776"/>
                  <a:gd name="T37" fmla="*/ 599 h 2368"/>
                  <a:gd name="T38" fmla="*/ 437 w 776"/>
                  <a:gd name="T39" fmla="*/ 650 h 2368"/>
                  <a:gd name="T40" fmla="*/ 410 w 776"/>
                  <a:gd name="T41" fmla="*/ 701 h 2368"/>
                  <a:gd name="T42" fmla="*/ 437 w 776"/>
                  <a:gd name="T43" fmla="*/ 769 h 2368"/>
                  <a:gd name="T44" fmla="*/ 410 w 776"/>
                  <a:gd name="T45" fmla="*/ 786 h 2368"/>
                  <a:gd name="T46" fmla="*/ 437 w 776"/>
                  <a:gd name="T47" fmla="*/ 83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>
                  <a:gd name="T0" fmla="*/ 0 w 776"/>
                  <a:gd name="T1" fmla="*/ 41 h 2368"/>
                  <a:gd name="T2" fmla="*/ 336 w 776"/>
                  <a:gd name="T3" fmla="*/ 10 h 2368"/>
                  <a:gd name="T4" fmla="*/ 134 w 776"/>
                  <a:gd name="T5" fmla="*/ 103 h 2368"/>
                  <a:gd name="T6" fmla="*/ 470 w 776"/>
                  <a:gd name="T7" fmla="*/ 103 h 2368"/>
                  <a:gd name="T8" fmla="*/ 268 w 776"/>
                  <a:gd name="T9" fmla="*/ 196 h 2368"/>
                  <a:gd name="T10" fmla="*/ 537 w 776"/>
                  <a:gd name="T11" fmla="*/ 227 h 2368"/>
                  <a:gd name="T12" fmla="*/ 403 w 776"/>
                  <a:gd name="T13" fmla="*/ 288 h 2368"/>
                  <a:gd name="T14" fmla="*/ 671 w 776"/>
                  <a:gd name="T15" fmla="*/ 319 h 2368"/>
                  <a:gd name="T16" fmla="*/ 537 w 776"/>
                  <a:gd name="T17" fmla="*/ 381 h 2368"/>
                  <a:gd name="T18" fmla="*/ 738 w 776"/>
                  <a:gd name="T19" fmla="*/ 412 h 2368"/>
                  <a:gd name="T20" fmla="*/ 671 w 776"/>
                  <a:gd name="T21" fmla="*/ 474 h 2368"/>
                  <a:gd name="T22" fmla="*/ 805 w 776"/>
                  <a:gd name="T23" fmla="*/ 535 h 2368"/>
                  <a:gd name="T24" fmla="*/ 805 w 776"/>
                  <a:gd name="T25" fmla="*/ 597 h 2368"/>
                  <a:gd name="T26" fmla="*/ 940 w 776"/>
                  <a:gd name="T27" fmla="*/ 690 h 2368"/>
                  <a:gd name="T28" fmla="*/ 872 w 776"/>
                  <a:gd name="T29" fmla="*/ 783 h 2368"/>
                  <a:gd name="T30" fmla="*/ 1007 w 776"/>
                  <a:gd name="T31" fmla="*/ 844 h 2368"/>
                  <a:gd name="T32" fmla="*/ 940 w 776"/>
                  <a:gd name="T33" fmla="*/ 937 h 2368"/>
                  <a:gd name="T34" fmla="*/ 1007 w 776"/>
                  <a:gd name="T35" fmla="*/ 1030 h 2368"/>
                  <a:gd name="T36" fmla="*/ 940 w 776"/>
                  <a:gd name="T37" fmla="*/ 1092 h 2368"/>
                  <a:gd name="T38" fmla="*/ 1074 w 776"/>
                  <a:gd name="T39" fmla="*/ 1184 h 2368"/>
                  <a:gd name="T40" fmla="*/ 1007 w 776"/>
                  <a:gd name="T41" fmla="*/ 1277 h 2368"/>
                  <a:gd name="T42" fmla="*/ 1074 w 776"/>
                  <a:gd name="T43" fmla="*/ 1400 h 2368"/>
                  <a:gd name="T44" fmla="*/ 1007 w 776"/>
                  <a:gd name="T45" fmla="*/ 1431 h 2368"/>
                  <a:gd name="T46" fmla="*/ 1074 w 776"/>
                  <a:gd name="T47" fmla="*/ 152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>
                  <a:gd name="T0" fmla="*/ 0 w 776"/>
                  <a:gd name="T1" fmla="*/ 41 h 2368"/>
                  <a:gd name="T2" fmla="*/ 215 w 776"/>
                  <a:gd name="T3" fmla="*/ 10 h 2368"/>
                  <a:gd name="T4" fmla="*/ 86 w 776"/>
                  <a:gd name="T5" fmla="*/ 103 h 2368"/>
                  <a:gd name="T6" fmla="*/ 301 w 776"/>
                  <a:gd name="T7" fmla="*/ 103 h 2368"/>
                  <a:gd name="T8" fmla="*/ 172 w 776"/>
                  <a:gd name="T9" fmla="*/ 196 h 2368"/>
                  <a:gd name="T10" fmla="*/ 344 w 776"/>
                  <a:gd name="T11" fmla="*/ 227 h 2368"/>
                  <a:gd name="T12" fmla="*/ 258 w 776"/>
                  <a:gd name="T13" fmla="*/ 288 h 2368"/>
                  <a:gd name="T14" fmla="*/ 431 w 776"/>
                  <a:gd name="T15" fmla="*/ 319 h 2368"/>
                  <a:gd name="T16" fmla="*/ 344 w 776"/>
                  <a:gd name="T17" fmla="*/ 381 h 2368"/>
                  <a:gd name="T18" fmla="*/ 474 w 776"/>
                  <a:gd name="T19" fmla="*/ 412 h 2368"/>
                  <a:gd name="T20" fmla="*/ 431 w 776"/>
                  <a:gd name="T21" fmla="*/ 474 h 2368"/>
                  <a:gd name="T22" fmla="*/ 517 w 776"/>
                  <a:gd name="T23" fmla="*/ 535 h 2368"/>
                  <a:gd name="T24" fmla="*/ 517 w 776"/>
                  <a:gd name="T25" fmla="*/ 597 h 2368"/>
                  <a:gd name="T26" fmla="*/ 603 w 776"/>
                  <a:gd name="T27" fmla="*/ 690 h 2368"/>
                  <a:gd name="T28" fmla="*/ 560 w 776"/>
                  <a:gd name="T29" fmla="*/ 783 h 2368"/>
                  <a:gd name="T30" fmla="*/ 646 w 776"/>
                  <a:gd name="T31" fmla="*/ 844 h 2368"/>
                  <a:gd name="T32" fmla="*/ 603 w 776"/>
                  <a:gd name="T33" fmla="*/ 937 h 2368"/>
                  <a:gd name="T34" fmla="*/ 646 w 776"/>
                  <a:gd name="T35" fmla="*/ 1030 h 2368"/>
                  <a:gd name="T36" fmla="*/ 603 w 776"/>
                  <a:gd name="T37" fmla="*/ 1092 h 2368"/>
                  <a:gd name="T38" fmla="*/ 689 w 776"/>
                  <a:gd name="T39" fmla="*/ 1184 h 2368"/>
                  <a:gd name="T40" fmla="*/ 646 w 776"/>
                  <a:gd name="T41" fmla="*/ 1277 h 2368"/>
                  <a:gd name="T42" fmla="*/ 689 w 776"/>
                  <a:gd name="T43" fmla="*/ 1400 h 2368"/>
                  <a:gd name="T44" fmla="*/ 646 w 776"/>
                  <a:gd name="T45" fmla="*/ 1431 h 2368"/>
                  <a:gd name="T46" fmla="*/ 689 w 776"/>
                  <a:gd name="T47" fmla="*/ 152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>
                  <a:gd name="T0" fmla="*/ 0 w 776"/>
                  <a:gd name="T1" fmla="*/ 43 h 2368"/>
                  <a:gd name="T2" fmla="*/ 311 w 776"/>
                  <a:gd name="T3" fmla="*/ 11 h 2368"/>
                  <a:gd name="T4" fmla="*/ 125 w 776"/>
                  <a:gd name="T5" fmla="*/ 108 h 2368"/>
                  <a:gd name="T6" fmla="*/ 436 w 776"/>
                  <a:gd name="T7" fmla="*/ 108 h 2368"/>
                  <a:gd name="T8" fmla="*/ 249 w 776"/>
                  <a:gd name="T9" fmla="*/ 206 h 2368"/>
                  <a:gd name="T10" fmla="*/ 498 w 776"/>
                  <a:gd name="T11" fmla="*/ 238 h 2368"/>
                  <a:gd name="T12" fmla="*/ 374 w 776"/>
                  <a:gd name="T13" fmla="*/ 303 h 2368"/>
                  <a:gd name="T14" fmla="*/ 623 w 776"/>
                  <a:gd name="T15" fmla="*/ 335 h 2368"/>
                  <a:gd name="T16" fmla="*/ 498 w 776"/>
                  <a:gd name="T17" fmla="*/ 400 h 2368"/>
                  <a:gd name="T18" fmla="*/ 685 w 776"/>
                  <a:gd name="T19" fmla="*/ 433 h 2368"/>
                  <a:gd name="T20" fmla="*/ 623 w 776"/>
                  <a:gd name="T21" fmla="*/ 498 h 2368"/>
                  <a:gd name="T22" fmla="*/ 747 w 776"/>
                  <a:gd name="T23" fmla="*/ 563 h 2368"/>
                  <a:gd name="T24" fmla="*/ 747 w 776"/>
                  <a:gd name="T25" fmla="*/ 627 h 2368"/>
                  <a:gd name="T26" fmla="*/ 872 w 776"/>
                  <a:gd name="T27" fmla="*/ 725 h 2368"/>
                  <a:gd name="T28" fmla="*/ 810 w 776"/>
                  <a:gd name="T29" fmla="*/ 822 h 2368"/>
                  <a:gd name="T30" fmla="*/ 934 w 776"/>
                  <a:gd name="T31" fmla="*/ 887 h 2368"/>
                  <a:gd name="T32" fmla="*/ 872 w 776"/>
                  <a:gd name="T33" fmla="*/ 984 h 2368"/>
                  <a:gd name="T34" fmla="*/ 934 w 776"/>
                  <a:gd name="T35" fmla="*/ 1082 h 2368"/>
                  <a:gd name="T36" fmla="*/ 872 w 776"/>
                  <a:gd name="T37" fmla="*/ 1147 h 2368"/>
                  <a:gd name="T38" fmla="*/ 997 w 776"/>
                  <a:gd name="T39" fmla="*/ 1244 h 2368"/>
                  <a:gd name="T40" fmla="*/ 934 w 776"/>
                  <a:gd name="T41" fmla="*/ 1341 h 2368"/>
                  <a:gd name="T42" fmla="*/ 997 w 776"/>
                  <a:gd name="T43" fmla="*/ 1471 h 2368"/>
                  <a:gd name="T44" fmla="*/ 934 w 776"/>
                  <a:gd name="T45" fmla="*/ 1504 h 2368"/>
                  <a:gd name="T46" fmla="*/ 997 w 776"/>
                  <a:gd name="T47" fmla="*/ 160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>
                  <a:gd name="T0" fmla="*/ 0 w 776"/>
                  <a:gd name="T1" fmla="*/ 29 h 2368"/>
                  <a:gd name="T2" fmla="*/ 469 w 776"/>
                  <a:gd name="T3" fmla="*/ 7 h 2368"/>
                  <a:gd name="T4" fmla="*/ 188 w 776"/>
                  <a:gd name="T5" fmla="*/ 72 h 2368"/>
                  <a:gd name="T6" fmla="*/ 657 w 776"/>
                  <a:gd name="T7" fmla="*/ 72 h 2368"/>
                  <a:gd name="T8" fmla="*/ 376 w 776"/>
                  <a:gd name="T9" fmla="*/ 137 h 2368"/>
                  <a:gd name="T10" fmla="*/ 751 w 776"/>
                  <a:gd name="T11" fmla="*/ 159 h 2368"/>
                  <a:gd name="T12" fmla="*/ 563 w 776"/>
                  <a:gd name="T13" fmla="*/ 202 h 2368"/>
                  <a:gd name="T14" fmla="*/ 939 w 776"/>
                  <a:gd name="T15" fmla="*/ 223 h 2368"/>
                  <a:gd name="T16" fmla="*/ 751 w 776"/>
                  <a:gd name="T17" fmla="*/ 267 h 2368"/>
                  <a:gd name="T18" fmla="*/ 1033 w 776"/>
                  <a:gd name="T19" fmla="*/ 288 h 2368"/>
                  <a:gd name="T20" fmla="*/ 939 w 776"/>
                  <a:gd name="T21" fmla="*/ 332 h 2368"/>
                  <a:gd name="T22" fmla="*/ 1127 w 776"/>
                  <a:gd name="T23" fmla="*/ 375 h 2368"/>
                  <a:gd name="T24" fmla="*/ 1127 w 776"/>
                  <a:gd name="T25" fmla="*/ 418 h 2368"/>
                  <a:gd name="T26" fmla="*/ 1315 w 776"/>
                  <a:gd name="T27" fmla="*/ 483 h 2368"/>
                  <a:gd name="T28" fmla="*/ 1221 w 776"/>
                  <a:gd name="T29" fmla="*/ 548 h 2368"/>
                  <a:gd name="T30" fmla="*/ 1408 w 776"/>
                  <a:gd name="T31" fmla="*/ 591 h 2368"/>
                  <a:gd name="T32" fmla="*/ 1315 w 776"/>
                  <a:gd name="T33" fmla="*/ 656 h 2368"/>
                  <a:gd name="T34" fmla="*/ 1408 w 776"/>
                  <a:gd name="T35" fmla="*/ 721 h 2368"/>
                  <a:gd name="T36" fmla="*/ 1315 w 776"/>
                  <a:gd name="T37" fmla="*/ 764 h 2368"/>
                  <a:gd name="T38" fmla="*/ 1502 w 776"/>
                  <a:gd name="T39" fmla="*/ 829 h 2368"/>
                  <a:gd name="T40" fmla="*/ 1408 w 776"/>
                  <a:gd name="T41" fmla="*/ 894 h 2368"/>
                  <a:gd name="T42" fmla="*/ 1502 w 776"/>
                  <a:gd name="T43" fmla="*/ 980 h 2368"/>
                  <a:gd name="T44" fmla="*/ 1408 w 776"/>
                  <a:gd name="T45" fmla="*/ 1002 h 2368"/>
                  <a:gd name="T46" fmla="*/ 1502 w 776"/>
                  <a:gd name="T47" fmla="*/ 10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>
                  <a:gd name="T0" fmla="*/ 0 w 776"/>
                  <a:gd name="T1" fmla="*/ 39 h 2368"/>
                  <a:gd name="T2" fmla="*/ 205 w 776"/>
                  <a:gd name="T3" fmla="*/ 10 h 2368"/>
                  <a:gd name="T4" fmla="*/ 82 w 776"/>
                  <a:gd name="T5" fmla="*/ 97 h 2368"/>
                  <a:gd name="T6" fmla="*/ 287 w 776"/>
                  <a:gd name="T7" fmla="*/ 97 h 2368"/>
                  <a:gd name="T8" fmla="*/ 164 w 776"/>
                  <a:gd name="T9" fmla="*/ 184 h 2368"/>
                  <a:gd name="T10" fmla="*/ 328 w 776"/>
                  <a:gd name="T11" fmla="*/ 213 h 2368"/>
                  <a:gd name="T12" fmla="*/ 246 w 776"/>
                  <a:gd name="T13" fmla="*/ 271 h 2368"/>
                  <a:gd name="T14" fmla="*/ 410 w 776"/>
                  <a:gd name="T15" fmla="*/ 300 h 2368"/>
                  <a:gd name="T16" fmla="*/ 328 w 776"/>
                  <a:gd name="T17" fmla="*/ 359 h 2368"/>
                  <a:gd name="T18" fmla="*/ 451 w 776"/>
                  <a:gd name="T19" fmla="*/ 388 h 2368"/>
                  <a:gd name="T20" fmla="*/ 410 w 776"/>
                  <a:gd name="T21" fmla="*/ 446 h 2368"/>
                  <a:gd name="T22" fmla="*/ 492 w 776"/>
                  <a:gd name="T23" fmla="*/ 504 h 2368"/>
                  <a:gd name="T24" fmla="*/ 492 w 776"/>
                  <a:gd name="T25" fmla="*/ 562 h 2368"/>
                  <a:gd name="T26" fmla="*/ 574 w 776"/>
                  <a:gd name="T27" fmla="*/ 649 h 2368"/>
                  <a:gd name="T28" fmla="*/ 533 w 776"/>
                  <a:gd name="T29" fmla="*/ 736 h 2368"/>
                  <a:gd name="T30" fmla="*/ 615 w 776"/>
                  <a:gd name="T31" fmla="*/ 795 h 2368"/>
                  <a:gd name="T32" fmla="*/ 574 w 776"/>
                  <a:gd name="T33" fmla="*/ 882 h 2368"/>
                  <a:gd name="T34" fmla="*/ 615 w 776"/>
                  <a:gd name="T35" fmla="*/ 969 h 2368"/>
                  <a:gd name="T36" fmla="*/ 574 w 776"/>
                  <a:gd name="T37" fmla="*/ 1027 h 2368"/>
                  <a:gd name="T38" fmla="*/ 656 w 776"/>
                  <a:gd name="T39" fmla="*/ 1114 h 2368"/>
                  <a:gd name="T40" fmla="*/ 615 w 776"/>
                  <a:gd name="T41" fmla="*/ 1201 h 2368"/>
                  <a:gd name="T42" fmla="*/ 656 w 776"/>
                  <a:gd name="T43" fmla="*/ 1318 h 2368"/>
                  <a:gd name="T44" fmla="*/ 615 w 776"/>
                  <a:gd name="T45" fmla="*/ 1347 h 2368"/>
                  <a:gd name="T46" fmla="*/ 656 w 776"/>
                  <a:gd name="T47" fmla="*/ 143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>
                  <a:gd name="T0" fmla="*/ 0 w 776"/>
                  <a:gd name="T1" fmla="*/ 23 h 2368"/>
                  <a:gd name="T2" fmla="*/ 137 w 776"/>
                  <a:gd name="T3" fmla="*/ 6 h 2368"/>
                  <a:gd name="T4" fmla="*/ 55 w 776"/>
                  <a:gd name="T5" fmla="*/ 57 h 2368"/>
                  <a:gd name="T6" fmla="*/ 191 w 776"/>
                  <a:gd name="T7" fmla="*/ 57 h 2368"/>
                  <a:gd name="T8" fmla="*/ 109 w 776"/>
                  <a:gd name="T9" fmla="*/ 107 h 2368"/>
                  <a:gd name="T10" fmla="*/ 219 w 776"/>
                  <a:gd name="T11" fmla="*/ 124 h 2368"/>
                  <a:gd name="T12" fmla="*/ 164 w 776"/>
                  <a:gd name="T13" fmla="*/ 158 h 2368"/>
                  <a:gd name="T14" fmla="*/ 273 w 776"/>
                  <a:gd name="T15" fmla="*/ 175 h 2368"/>
                  <a:gd name="T16" fmla="*/ 219 w 776"/>
                  <a:gd name="T17" fmla="*/ 209 h 2368"/>
                  <a:gd name="T18" fmla="*/ 301 w 776"/>
                  <a:gd name="T19" fmla="*/ 226 h 2368"/>
                  <a:gd name="T20" fmla="*/ 273 w 776"/>
                  <a:gd name="T21" fmla="*/ 260 h 2368"/>
                  <a:gd name="T22" fmla="*/ 328 w 776"/>
                  <a:gd name="T23" fmla="*/ 294 h 2368"/>
                  <a:gd name="T24" fmla="*/ 328 w 776"/>
                  <a:gd name="T25" fmla="*/ 328 h 2368"/>
                  <a:gd name="T26" fmla="*/ 383 w 776"/>
                  <a:gd name="T27" fmla="*/ 379 h 2368"/>
                  <a:gd name="T28" fmla="*/ 355 w 776"/>
                  <a:gd name="T29" fmla="*/ 430 h 2368"/>
                  <a:gd name="T30" fmla="*/ 410 w 776"/>
                  <a:gd name="T31" fmla="*/ 464 h 2368"/>
                  <a:gd name="T32" fmla="*/ 383 w 776"/>
                  <a:gd name="T33" fmla="*/ 515 h 2368"/>
                  <a:gd name="T34" fmla="*/ 410 w 776"/>
                  <a:gd name="T35" fmla="*/ 566 h 2368"/>
                  <a:gd name="T36" fmla="*/ 383 w 776"/>
                  <a:gd name="T37" fmla="*/ 599 h 2368"/>
                  <a:gd name="T38" fmla="*/ 437 w 776"/>
                  <a:gd name="T39" fmla="*/ 650 h 2368"/>
                  <a:gd name="T40" fmla="*/ 410 w 776"/>
                  <a:gd name="T41" fmla="*/ 701 h 2368"/>
                  <a:gd name="T42" fmla="*/ 437 w 776"/>
                  <a:gd name="T43" fmla="*/ 769 h 2368"/>
                  <a:gd name="T44" fmla="*/ 410 w 776"/>
                  <a:gd name="T45" fmla="*/ 786 h 2368"/>
                  <a:gd name="T46" fmla="*/ 437 w 776"/>
                  <a:gd name="T47" fmla="*/ 83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8023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8024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2BFFA5-A7E5-4BE8-9F0D-7B1C82CEC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348493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541B6-AD72-4440-A416-E0C1DA5240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885623"/>
      </p:ext>
    </p:extLst>
  </p:cSld>
  <p:clrMapOvr>
    <a:masterClrMapping/>
  </p:clrMapOvr>
  <p:transition>
    <p:pull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BAAA4-30B9-4CB3-9EE7-A28539EC13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254491"/>
      </p:ext>
    </p:extLst>
  </p:cSld>
  <p:clrMapOvr>
    <a:masterClrMapping/>
  </p:clrMapOvr>
  <p:transition>
    <p:pull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5E9E1-9C11-417D-8855-A44EDD1830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982195"/>
      </p:ext>
    </p:extLst>
  </p:cSld>
  <p:clrMapOvr>
    <a:masterClrMapping/>
  </p:clrMapOvr>
  <p:transition>
    <p:pull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3C46D-7B85-4DBA-BDA6-91B06AC9B3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001245"/>
      </p:ext>
    </p:extLst>
  </p:cSld>
  <p:clrMapOvr>
    <a:masterClrMapping/>
  </p:clrMapOvr>
  <p:transition>
    <p:pull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74A76-4B06-48D0-8159-EEACD7DC07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148525"/>
      </p:ext>
    </p:extLst>
  </p:cSld>
  <p:clrMapOvr>
    <a:masterClrMapping/>
  </p:clrMapOvr>
  <p:transition>
    <p:pull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5CEC6-3493-4A62-B84A-E64DA53FD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416034"/>
      </p:ext>
    </p:extLst>
  </p:cSld>
  <p:clrMapOvr>
    <a:masterClrMapping/>
  </p:clrMapOvr>
  <p:transition>
    <p:pull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AD116-CB29-40DF-B5B1-4C3C8EAD97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711954"/>
      </p:ext>
    </p:extLst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32C55-5DF6-41A2-889F-3F805D7533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11151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8FD99-F4A3-4460-AF2D-2350AC5078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699976"/>
      </p:ext>
    </p:extLst>
  </p:cSld>
  <p:clrMapOvr>
    <a:masterClrMapping/>
  </p:clrMapOvr>
  <p:transition>
    <p:pull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238A6-5547-46BA-B3B5-3EF8A1535F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476508"/>
      </p:ext>
    </p:extLst>
  </p:cSld>
  <p:clrMapOvr>
    <a:masterClrMapping/>
  </p:clrMapOvr>
  <p:transition>
    <p:pull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89F80-BE4C-45B5-A014-7DC3C1CD8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55253"/>
      </p:ext>
    </p:extLst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CBBE5-0084-437C-AA05-7B01499D42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61564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7985D-D585-4B7C-B5CA-BF5E017F70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48739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275F0-EBB1-40E5-AA93-B9BE52D776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60339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BCEAC-56D5-44A0-85CE-BF8B54BC95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1289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61352-4CA4-4CB2-91B1-A35FD95D0D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50523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E222C-758F-4A02-9DD2-7FD928A64D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56586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DE87D-BDBA-408A-9FF5-60B4710E58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55339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8FE2794F-B5BF-44AB-A133-75606C4955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1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2056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188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89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057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186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87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058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184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85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059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060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182" name="Oval 1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83" name="Oval 1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061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084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180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81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85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178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3 w 2736"/>
                      <a:gd name="T3" fmla="*/ 116 h 504"/>
                      <a:gd name="T4" fmla="*/ 1178 w 2736"/>
                      <a:gd name="T5" fmla="*/ 17 h 504"/>
                      <a:gd name="T6" fmla="*/ 1814 w 2736"/>
                      <a:gd name="T7" fmla="*/ 17 h 504"/>
                      <a:gd name="T8" fmla="*/ 1803 w 2736"/>
                      <a:gd name="T9" fmla="*/ 71 h 504"/>
                      <a:gd name="T10" fmla="*/ 1170 w 2736"/>
                      <a:gd name="T11" fmla="*/ 71 h 504"/>
                      <a:gd name="T12" fmla="*/ 434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79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86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176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304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77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6 w 1769"/>
                      <a:gd name="T3" fmla="*/ 34 h 791"/>
                      <a:gd name="T4" fmla="*/ 610 w 1769"/>
                      <a:gd name="T5" fmla="*/ 120 h 791"/>
                      <a:gd name="T6" fmla="*/ 849 w 1769"/>
                      <a:gd name="T7" fmla="*/ 260 h 791"/>
                      <a:gd name="T8" fmla="*/ 925 w 1769"/>
                      <a:gd name="T9" fmla="*/ 366 h 791"/>
                      <a:gd name="T10" fmla="*/ 890 w 1769"/>
                      <a:gd name="T11" fmla="*/ 474 h 791"/>
                      <a:gd name="T12" fmla="*/ 837 w 1769"/>
                      <a:gd name="T13" fmla="*/ 380 h 791"/>
                      <a:gd name="T14" fmla="*/ 732 w 1769"/>
                      <a:gd name="T15" fmla="*/ 273 h 791"/>
                      <a:gd name="T16" fmla="*/ 584 w 1769"/>
                      <a:gd name="T17" fmla="*/ 178 h 791"/>
                      <a:gd name="T18" fmla="*/ 306 w 1769"/>
                      <a:gd name="T19" fmla="*/ 91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87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174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335 h 504"/>
                      <a:gd name="T2" fmla="*/ 530 w 2736"/>
                      <a:gd name="T3" fmla="*/ 112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75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1 w 1769"/>
                      <a:gd name="T7" fmla="*/ 287 h 791"/>
                      <a:gd name="T8" fmla="*/ 894 w 1769"/>
                      <a:gd name="T9" fmla="*/ 405 h 791"/>
                      <a:gd name="T10" fmla="*/ 860 w 1769"/>
                      <a:gd name="T11" fmla="*/ 523 h 791"/>
                      <a:gd name="T12" fmla="*/ 809 w 1769"/>
                      <a:gd name="T13" fmla="*/ 420 h 791"/>
                      <a:gd name="T14" fmla="*/ 707 w 1769"/>
                      <a:gd name="T15" fmla="*/ 302 h 791"/>
                      <a:gd name="T16" fmla="*/ 565 w 1769"/>
                      <a:gd name="T17" fmla="*/ 197 h 791"/>
                      <a:gd name="T18" fmla="*/ 296 w 1769"/>
                      <a:gd name="T19" fmla="*/ 101 h 791"/>
                      <a:gd name="T20" fmla="*/ 0 w 1769"/>
                      <a:gd name="T21" fmla="*/ 51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88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172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3 w 2736"/>
                      <a:gd name="T5" fmla="*/ 15 h 504"/>
                      <a:gd name="T6" fmla="*/ 1545 w 2736"/>
                      <a:gd name="T7" fmla="*/ 15 h 504"/>
                      <a:gd name="T8" fmla="*/ 1536 w 2736"/>
                      <a:gd name="T9" fmla="*/ 64 h 504"/>
                      <a:gd name="T10" fmla="*/ 996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73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8 w 1769"/>
                      <a:gd name="T3" fmla="*/ 35 h 791"/>
                      <a:gd name="T4" fmla="*/ 543 w 1769"/>
                      <a:gd name="T5" fmla="*/ 124 h 791"/>
                      <a:gd name="T6" fmla="*/ 756 w 1769"/>
                      <a:gd name="T7" fmla="*/ 267 h 791"/>
                      <a:gd name="T8" fmla="*/ 824 w 1769"/>
                      <a:gd name="T9" fmla="*/ 376 h 791"/>
                      <a:gd name="T10" fmla="*/ 792 w 1769"/>
                      <a:gd name="T11" fmla="*/ 487 h 791"/>
                      <a:gd name="T12" fmla="*/ 746 w 1769"/>
                      <a:gd name="T13" fmla="*/ 391 h 791"/>
                      <a:gd name="T14" fmla="*/ 652 w 1769"/>
                      <a:gd name="T15" fmla="*/ 281 h 791"/>
                      <a:gd name="T16" fmla="*/ 520 w 1769"/>
                      <a:gd name="T17" fmla="*/ 183 h 791"/>
                      <a:gd name="T18" fmla="*/ 273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89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170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219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71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07 w 1769"/>
                      <a:gd name="T3" fmla="*/ 24 h 791"/>
                      <a:gd name="T4" fmla="*/ 493 w 1769"/>
                      <a:gd name="T5" fmla="*/ 87 h 791"/>
                      <a:gd name="T6" fmla="*/ 687 w 1769"/>
                      <a:gd name="T7" fmla="*/ 187 h 791"/>
                      <a:gd name="T8" fmla="*/ 748 w 1769"/>
                      <a:gd name="T9" fmla="*/ 264 h 791"/>
                      <a:gd name="T10" fmla="*/ 720 w 1769"/>
                      <a:gd name="T11" fmla="*/ 341 h 791"/>
                      <a:gd name="T12" fmla="*/ 677 w 1769"/>
                      <a:gd name="T13" fmla="*/ 274 h 791"/>
                      <a:gd name="T14" fmla="*/ 592 w 1769"/>
                      <a:gd name="T15" fmla="*/ 197 h 791"/>
                      <a:gd name="T16" fmla="*/ 473 w 1769"/>
                      <a:gd name="T17" fmla="*/ 128 h 791"/>
                      <a:gd name="T18" fmla="*/ 248 w 1769"/>
                      <a:gd name="T19" fmla="*/ 66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90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168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69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91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166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67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92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164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3 w 2736"/>
                      <a:gd name="T3" fmla="*/ 116 h 504"/>
                      <a:gd name="T4" fmla="*/ 1178 w 2736"/>
                      <a:gd name="T5" fmla="*/ 17 h 504"/>
                      <a:gd name="T6" fmla="*/ 1814 w 2736"/>
                      <a:gd name="T7" fmla="*/ 17 h 504"/>
                      <a:gd name="T8" fmla="*/ 1803 w 2736"/>
                      <a:gd name="T9" fmla="*/ 71 h 504"/>
                      <a:gd name="T10" fmla="*/ 1170 w 2736"/>
                      <a:gd name="T11" fmla="*/ 71 h 504"/>
                      <a:gd name="T12" fmla="*/ 434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65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93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162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304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63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6 w 1769"/>
                      <a:gd name="T3" fmla="*/ 34 h 791"/>
                      <a:gd name="T4" fmla="*/ 610 w 1769"/>
                      <a:gd name="T5" fmla="*/ 120 h 791"/>
                      <a:gd name="T6" fmla="*/ 849 w 1769"/>
                      <a:gd name="T7" fmla="*/ 260 h 791"/>
                      <a:gd name="T8" fmla="*/ 925 w 1769"/>
                      <a:gd name="T9" fmla="*/ 366 h 791"/>
                      <a:gd name="T10" fmla="*/ 890 w 1769"/>
                      <a:gd name="T11" fmla="*/ 474 h 791"/>
                      <a:gd name="T12" fmla="*/ 837 w 1769"/>
                      <a:gd name="T13" fmla="*/ 380 h 791"/>
                      <a:gd name="T14" fmla="*/ 732 w 1769"/>
                      <a:gd name="T15" fmla="*/ 273 h 791"/>
                      <a:gd name="T16" fmla="*/ 584 w 1769"/>
                      <a:gd name="T17" fmla="*/ 178 h 791"/>
                      <a:gd name="T18" fmla="*/ 306 w 1769"/>
                      <a:gd name="T19" fmla="*/ 91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94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160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335 h 504"/>
                      <a:gd name="T2" fmla="*/ 530 w 2736"/>
                      <a:gd name="T3" fmla="*/ 112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61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1 w 1769"/>
                      <a:gd name="T7" fmla="*/ 287 h 791"/>
                      <a:gd name="T8" fmla="*/ 894 w 1769"/>
                      <a:gd name="T9" fmla="*/ 405 h 791"/>
                      <a:gd name="T10" fmla="*/ 860 w 1769"/>
                      <a:gd name="T11" fmla="*/ 523 h 791"/>
                      <a:gd name="T12" fmla="*/ 809 w 1769"/>
                      <a:gd name="T13" fmla="*/ 420 h 791"/>
                      <a:gd name="T14" fmla="*/ 707 w 1769"/>
                      <a:gd name="T15" fmla="*/ 302 h 791"/>
                      <a:gd name="T16" fmla="*/ 565 w 1769"/>
                      <a:gd name="T17" fmla="*/ 197 h 791"/>
                      <a:gd name="T18" fmla="*/ 296 w 1769"/>
                      <a:gd name="T19" fmla="*/ 101 h 791"/>
                      <a:gd name="T20" fmla="*/ 0 w 1769"/>
                      <a:gd name="T21" fmla="*/ 51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95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158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3 w 2736"/>
                      <a:gd name="T5" fmla="*/ 15 h 504"/>
                      <a:gd name="T6" fmla="*/ 1545 w 2736"/>
                      <a:gd name="T7" fmla="*/ 15 h 504"/>
                      <a:gd name="T8" fmla="*/ 1536 w 2736"/>
                      <a:gd name="T9" fmla="*/ 64 h 504"/>
                      <a:gd name="T10" fmla="*/ 996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59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8 w 1769"/>
                      <a:gd name="T3" fmla="*/ 35 h 791"/>
                      <a:gd name="T4" fmla="*/ 543 w 1769"/>
                      <a:gd name="T5" fmla="*/ 124 h 791"/>
                      <a:gd name="T6" fmla="*/ 756 w 1769"/>
                      <a:gd name="T7" fmla="*/ 267 h 791"/>
                      <a:gd name="T8" fmla="*/ 824 w 1769"/>
                      <a:gd name="T9" fmla="*/ 376 h 791"/>
                      <a:gd name="T10" fmla="*/ 792 w 1769"/>
                      <a:gd name="T11" fmla="*/ 487 h 791"/>
                      <a:gd name="T12" fmla="*/ 746 w 1769"/>
                      <a:gd name="T13" fmla="*/ 391 h 791"/>
                      <a:gd name="T14" fmla="*/ 652 w 1769"/>
                      <a:gd name="T15" fmla="*/ 281 h 791"/>
                      <a:gd name="T16" fmla="*/ 520 w 1769"/>
                      <a:gd name="T17" fmla="*/ 183 h 791"/>
                      <a:gd name="T18" fmla="*/ 273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96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156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219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57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07 w 1769"/>
                      <a:gd name="T3" fmla="*/ 24 h 791"/>
                      <a:gd name="T4" fmla="*/ 493 w 1769"/>
                      <a:gd name="T5" fmla="*/ 87 h 791"/>
                      <a:gd name="T6" fmla="*/ 687 w 1769"/>
                      <a:gd name="T7" fmla="*/ 187 h 791"/>
                      <a:gd name="T8" fmla="*/ 748 w 1769"/>
                      <a:gd name="T9" fmla="*/ 264 h 791"/>
                      <a:gd name="T10" fmla="*/ 720 w 1769"/>
                      <a:gd name="T11" fmla="*/ 341 h 791"/>
                      <a:gd name="T12" fmla="*/ 677 w 1769"/>
                      <a:gd name="T13" fmla="*/ 274 h 791"/>
                      <a:gd name="T14" fmla="*/ 592 w 1769"/>
                      <a:gd name="T15" fmla="*/ 197 h 791"/>
                      <a:gd name="T16" fmla="*/ 473 w 1769"/>
                      <a:gd name="T17" fmla="*/ 128 h 791"/>
                      <a:gd name="T18" fmla="*/ 248 w 1769"/>
                      <a:gd name="T19" fmla="*/ 66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97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154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55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98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152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53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99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150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3 w 2736"/>
                      <a:gd name="T3" fmla="*/ 28 h 504"/>
                      <a:gd name="T4" fmla="*/ 314 w 2736"/>
                      <a:gd name="T5" fmla="*/ 4 h 504"/>
                      <a:gd name="T6" fmla="*/ 484 w 2736"/>
                      <a:gd name="T7" fmla="*/ 4 h 504"/>
                      <a:gd name="T8" fmla="*/ 481 w 2736"/>
                      <a:gd name="T9" fmla="*/ 17 h 504"/>
                      <a:gd name="T10" fmla="*/ 312 w 2736"/>
                      <a:gd name="T11" fmla="*/ 17 h 504"/>
                      <a:gd name="T12" fmla="*/ 116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51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1 w 1769"/>
                      <a:gd name="T3" fmla="*/ 9 h 791"/>
                      <a:gd name="T4" fmla="*/ 170 w 1769"/>
                      <a:gd name="T5" fmla="*/ 33 h 791"/>
                      <a:gd name="T6" fmla="*/ 237 w 1769"/>
                      <a:gd name="T7" fmla="*/ 72 h 791"/>
                      <a:gd name="T8" fmla="*/ 258 w 1769"/>
                      <a:gd name="T9" fmla="*/ 102 h 791"/>
                      <a:gd name="T10" fmla="*/ 248 w 1769"/>
                      <a:gd name="T11" fmla="*/ 131 h 791"/>
                      <a:gd name="T12" fmla="*/ 234 w 1769"/>
                      <a:gd name="T13" fmla="*/ 105 h 791"/>
                      <a:gd name="T14" fmla="*/ 204 w 1769"/>
                      <a:gd name="T15" fmla="*/ 76 h 791"/>
                      <a:gd name="T16" fmla="*/ 163 w 1769"/>
                      <a:gd name="T17" fmla="*/ 49 h 791"/>
                      <a:gd name="T18" fmla="*/ 85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00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148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5 w 2736"/>
                      <a:gd name="T3" fmla="*/ 28 h 504"/>
                      <a:gd name="T4" fmla="*/ 319 w 2736"/>
                      <a:gd name="T5" fmla="*/ 4 h 504"/>
                      <a:gd name="T6" fmla="*/ 491 w 2736"/>
                      <a:gd name="T7" fmla="*/ 4 h 504"/>
                      <a:gd name="T8" fmla="*/ 488 w 2736"/>
                      <a:gd name="T9" fmla="*/ 17 h 504"/>
                      <a:gd name="T10" fmla="*/ 317 w 2736"/>
                      <a:gd name="T11" fmla="*/ 17 h 504"/>
                      <a:gd name="T12" fmla="*/ 117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49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2 w 1769"/>
                      <a:gd name="T3" fmla="*/ 9 h 791"/>
                      <a:gd name="T4" fmla="*/ 173 w 1769"/>
                      <a:gd name="T5" fmla="*/ 33 h 791"/>
                      <a:gd name="T6" fmla="*/ 240 w 1769"/>
                      <a:gd name="T7" fmla="*/ 72 h 791"/>
                      <a:gd name="T8" fmla="*/ 262 w 1769"/>
                      <a:gd name="T9" fmla="*/ 102 h 791"/>
                      <a:gd name="T10" fmla="*/ 252 w 1769"/>
                      <a:gd name="T11" fmla="*/ 131 h 791"/>
                      <a:gd name="T12" fmla="*/ 237 w 1769"/>
                      <a:gd name="T13" fmla="*/ 105 h 791"/>
                      <a:gd name="T14" fmla="*/ 207 w 1769"/>
                      <a:gd name="T15" fmla="*/ 76 h 791"/>
                      <a:gd name="T16" fmla="*/ 166 w 1769"/>
                      <a:gd name="T17" fmla="*/ 49 h 791"/>
                      <a:gd name="T18" fmla="*/ 87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01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146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47 w 2736"/>
                      <a:gd name="T3" fmla="*/ 72 h 504"/>
                      <a:gd name="T4" fmla="*/ 714 w 2736"/>
                      <a:gd name="T5" fmla="*/ 10 h 504"/>
                      <a:gd name="T6" fmla="*/ 1100 w 2736"/>
                      <a:gd name="T7" fmla="*/ 10 h 504"/>
                      <a:gd name="T8" fmla="*/ 1094 w 2736"/>
                      <a:gd name="T9" fmla="*/ 44 h 504"/>
                      <a:gd name="T10" fmla="*/ 709 w 2736"/>
                      <a:gd name="T11" fmla="*/ 44 h 504"/>
                      <a:gd name="T12" fmla="*/ 263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47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62 w 1769"/>
                      <a:gd name="T3" fmla="*/ 24 h 791"/>
                      <a:gd name="T4" fmla="*/ 387 w 1769"/>
                      <a:gd name="T5" fmla="*/ 85 h 791"/>
                      <a:gd name="T6" fmla="*/ 538 w 1769"/>
                      <a:gd name="T7" fmla="*/ 185 h 791"/>
                      <a:gd name="T8" fmla="*/ 587 w 1769"/>
                      <a:gd name="T9" fmla="*/ 260 h 791"/>
                      <a:gd name="T10" fmla="*/ 564 w 1769"/>
                      <a:gd name="T11" fmla="*/ 336 h 791"/>
                      <a:gd name="T12" fmla="*/ 531 w 1769"/>
                      <a:gd name="T13" fmla="*/ 270 h 791"/>
                      <a:gd name="T14" fmla="*/ 464 w 1769"/>
                      <a:gd name="T15" fmla="*/ 194 h 791"/>
                      <a:gd name="T16" fmla="*/ 371 w 1769"/>
                      <a:gd name="T17" fmla="*/ 126 h 791"/>
                      <a:gd name="T18" fmla="*/ 194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02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144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35 w 2736"/>
                      <a:gd name="T3" fmla="*/ 72 h 504"/>
                      <a:gd name="T4" fmla="*/ 689 w 2736"/>
                      <a:gd name="T5" fmla="*/ 10 h 504"/>
                      <a:gd name="T6" fmla="*/ 1061 w 2736"/>
                      <a:gd name="T7" fmla="*/ 10 h 504"/>
                      <a:gd name="T8" fmla="*/ 1055 w 2736"/>
                      <a:gd name="T9" fmla="*/ 44 h 504"/>
                      <a:gd name="T10" fmla="*/ 684 w 2736"/>
                      <a:gd name="T11" fmla="*/ 44 h 504"/>
                      <a:gd name="T12" fmla="*/ 254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45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4 h 791"/>
                      <a:gd name="T4" fmla="*/ 373 w 1769"/>
                      <a:gd name="T5" fmla="*/ 85 h 791"/>
                      <a:gd name="T6" fmla="*/ 519 w 1769"/>
                      <a:gd name="T7" fmla="*/ 185 h 791"/>
                      <a:gd name="T8" fmla="*/ 566 w 1769"/>
                      <a:gd name="T9" fmla="*/ 260 h 791"/>
                      <a:gd name="T10" fmla="*/ 544 w 1769"/>
                      <a:gd name="T11" fmla="*/ 336 h 791"/>
                      <a:gd name="T12" fmla="*/ 512 w 1769"/>
                      <a:gd name="T13" fmla="*/ 270 h 791"/>
                      <a:gd name="T14" fmla="*/ 448 w 1769"/>
                      <a:gd name="T15" fmla="*/ 194 h 791"/>
                      <a:gd name="T16" fmla="*/ 357 w 1769"/>
                      <a:gd name="T17" fmla="*/ 126 h 791"/>
                      <a:gd name="T18" fmla="*/ 18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03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142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43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04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140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41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105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7 h 504"/>
                    <a:gd name="T2" fmla="*/ 127 w 2736"/>
                    <a:gd name="T3" fmla="*/ 19 h 504"/>
                    <a:gd name="T4" fmla="*/ 262 w 2736"/>
                    <a:gd name="T5" fmla="*/ 3 h 504"/>
                    <a:gd name="T6" fmla="*/ 403 w 2736"/>
                    <a:gd name="T7" fmla="*/ 3 h 504"/>
                    <a:gd name="T8" fmla="*/ 401 w 2736"/>
                    <a:gd name="T9" fmla="*/ 12 h 504"/>
                    <a:gd name="T10" fmla="*/ 260 w 2736"/>
                    <a:gd name="T11" fmla="*/ 12 h 504"/>
                    <a:gd name="T12" fmla="*/ 96 w 2736"/>
                    <a:gd name="T13" fmla="*/ 33 h 504"/>
                    <a:gd name="T14" fmla="*/ 0 w 2736"/>
                    <a:gd name="T15" fmla="*/ 57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06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1 w 1769"/>
                    <a:gd name="T1" fmla="*/ 1 h 791"/>
                    <a:gd name="T2" fmla="*/ 59 w 1769"/>
                    <a:gd name="T3" fmla="*/ 6 h 791"/>
                    <a:gd name="T4" fmla="*/ 141 w 1769"/>
                    <a:gd name="T5" fmla="*/ 23 h 791"/>
                    <a:gd name="T6" fmla="*/ 197 w 1769"/>
                    <a:gd name="T7" fmla="*/ 49 h 791"/>
                    <a:gd name="T8" fmla="*/ 214 w 1769"/>
                    <a:gd name="T9" fmla="*/ 69 h 791"/>
                    <a:gd name="T10" fmla="*/ 206 w 1769"/>
                    <a:gd name="T11" fmla="*/ 90 h 791"/>
                    <a:gd name="T12" fmla="*/ 194 w 1769"/>
                    <a:gd name="T13" fmla="*/ 72 h 791"/>
                    <a:gd name="T14" fmla="*/ 170 w 1769"/>
                    <a:gd name="T15" fmla="*/ 52 h 791"/>
                    <a:gd name="T16" fmla="*/ 135 w 1769"/>
                    <a:gd name="T17" fmla="*/ 34 h 791"/>
                    <a:gd name="T18" fmla="*/ 71 w 1769"/>
                    <a:gd name="T19" fmla="*/ 17 h 791"/>
                    <a:gd name="T20" fmla="*/ 0 w 1769"/>
                    <a:gd name="T21" fmla="*/ 9 h 791"/>
                    <a:gd name="T22" fmla="*/ 1 w 1769"/>
                    <a:gd name="T23" fmla="*/ 1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2107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138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184 h 504"/>
                      <a:gd name="T2" fmla="*/ 335 w 2736"/>
                      <a:gd name="T3" fmla="*/ 61 h 504"/>
                      <a:gd name="T4" fmla="*/ 689 w 2736"/>
                      <a:gd name="T5" fmla="*/ 9 h 504"/>
                      <a:gd name="T6" fmla="*/ 1062 w 2736"/>
                      <a:gd name="T7" fmla="*/ 9 h 504"/>
                      <a:gd name="T8" fmla="*/ 1056 w 2736"/>
                      <a:gd name="T9" fmla="*/ 38 h 504"/>
                      <a:gd name="T10" fmla="*/ 685 w 2736"/>
                      <a:gd name="T11" fmla="*/ 38 h 504"/>
                      <a:gd name="T12" fmla="*/ 254 w 2736"/>
                      <a:gd name="T13" fmla="*/ 107 h 504"/>
                      <a:gd name="T14" fmla="*/ 0 w 2736"/>
                      <a:gd name="T15" fmla="*/ 1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39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0 h 791"/>
                      <a:gd name="T4" fmla="*/ 373 w 1769"/>
                      <a:gd name="T5" fmla="*/ 73 h 791"/>
                      <a:gd name="T6" fmla="*/ 519 w 1769"/>
                      <a:gd name="T7" fmla="*/ 158 h 791"/>
                      <a:gd name="T8" fmla="*/ 566 w 1769"/>
                      <a:gd name="T9" fmla="*/ 223 h 791"/>
                      <a:gd name="T10" fmla="*/ 544 w 1769"/>
                      <a:gd name="T11" fmla="*/ 288 h 791"/>
                      <a:gd name="T12" fmla="*/ 512 w 1769"/>
                      <a:gd name="T13" fmla="*/ 231 h 791"/>
                      <a:gd name="T14" fmla="*/ 448 w 1769"/>
                      <a:gd name="T15" fmla="*/ 166 h 791"/>
                      <a:gd name="T16" fmla="*/ 357 w 1769"/>
                      <a:gd name="T17" fmla="*/ 108 h 791"/>
                      <a:gd name="T18" fmla="*/ 187 w 1769"/>
                      <a:gd name="T19" fmla="*/ 56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08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136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270 h 504"/>
                      <a:gd name="T2" fmla="*/ 365 w 2736"/>
                      <a:gd name="T3" fmla="*/ 90 h 504"/>
                      <a:gd name="T4" fmla="*/ 750 w 2736"/>
                      <a:gd name="T5" fmla="*/ 13 h 504"/>
                      <a:gd name="T6" fmla="*/ 1155 w 2736"/>
                      <a:gd name="T7" fmla="*/ 13 h 504"/>
                      <a:gd name="T8" fmla="*/ 1148 w 2736"/>
                      <a:gd name="T9" fmla="*/ 55 h 504"/>
                      <a:gd name="T10" fmla="*/ 745 w 2736"/>
                      <a:gd name="T11" fmla="*/ 55 h 504"/>
                      <a:gd name="T12" fmla="*/ 276 w 2736"/>
                      <a:gd name="T13" fmla="*/ 156 h 504"/>
                      <a:gd name="T14" fmla="*/ 0 w 2736"/>
                      <a:gd name="T15" fmla="*/ 2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37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70 w 1769"/>
                      <a:gd name="T3" fmla="*/ 30 h 791"/>
                      <a:gd name="T4" fmla="*/ 406 w 1769"/>
                      <a:gd name="T5" fmla="*/ 107 h 791"/>
                      <a:gd name="T6" fmla="*/ 565 w 1769"/>
                      <a:gd name="T7" fmla="*/ 231 h 791"/>
                      <a:gd name="T8" fmla="*/ 615 w 1769"/>
                      <a:gd name="T9" fmla="*/ 326 h 791"/>
                      <a:gd name="T10" fmla="*/ 592 w 1769"/>
                      <a:gd name="T11" fmla="*/ 421 h 791"/>
                      <a:gd name="T12" fmla="*/ 557 w 1769"/>
                      <a:gd name="T13" fmla="*/ 338 h 791"/>
                      <a:gd name="T14" fmla="*/ 487 w 1769"/>
                      <a:gd name="T15" fmla="*/ 243 h 791"/>
                      <a:gd name="T16" fmla="*/ 389 w 1769"/>
                      <a:gd name="T17" fmla="*/ 158 h 791"/>
                      <a:gd name="T18" fmla="*/ 204 w 1769"/>
                      <a:gd name="T19" fmla="*/ 81 h 791"/>
                      <a:gd name="T20" fmla="*/ 0 w 1769"/>
                      <a:gd name="T21" fmla="*/ 41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09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134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86 h 504"/>
                      <a:gd name="T2" fmla="*/ 301 w 2736"/>
                      <a:gd name="T3" fmla="*/ 29 h 504"/>
                      <a:gd name="T4" fmla="*/ 619 w 2736"/>
                      <a:gd name="T5" fmla="*/ 4 h 504"/>
                      <a:gd name="T6" fmla="*/ 954 w 2736"/>
                      <a:gd name="T7" fmla="*/ 4 h 504"/>
                      <a:gd name="T8" fmla="*/ 948 w 2736"/>
                      <a:gd name="T9" fmla="*/ 18 h 504"/>
                      <a:gd name="T10" fmla="*/ 615 w 2736"/>
                      <a:gd name="T11" fmla="*/ 18 h 504"/>
                      <a:gd name="T12" fmla="*/ 228 w 2736"/>
                      <a:gd name="T13" fmla="*/ 50 h 504"/>
                      <a:gd name="T14" fmla="*/ 0 w 2736"/>
                      <a:gd name="T15" fmla="*/ 8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35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0 w 1769"/>
                      <a:gd name="T3" fmla="*/ 10 h 791"/>
                      <a:gd name="T4" fmla="*/ 335 w 1769"/>
                      <a:gd name="T5" fmla="*/ 34 h 791"/>
                      <a:gd name="T6" fmla="*/ 466 w 1769"/>
                      <a:gd name="T7" fmla="*/ 74 h 791"/>
                      <a:gd name="T8" fmla="*/ 508 w 1769"/>
                      <a:gd name="T9" fmla="*/ 104 h 791"/>
                      <a:gd name="T10" fmla="*/ 489 w 1769"/>
                      <a:gd name="T11" fmla="*/ 134 h 791"/>
                      <a:gd name="T12" fmla="*/ 460 w 1769"/>
                      <a:gd name="T13" fmla="*/ 108 h 791"/>
                      <a:gd name="T14" fmla="*/ 402 w 1769"/>
                      <a:gd name="T15" fmla="*/ 77 h 791"/>
                      <a:gd name="T16" fmla="*/ 321 w 1769"/>
                      <a:gd name="T17" fmla="*/ 51 h 791"/>
                      <a:gd name="T18" fmla="*/ 168 w 1769"/>
                      <a:gd name="T19" fmla="*/ 26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10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132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33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11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130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04 w 2736"/>
                      <a:gd name="T3" fmla="*/ 104 h 504"/>
                      <a:gd name="T4" fmla="*/ 1035 w 2736"/>
                      <a:gd name="T5" fmla="*/ 15 h 504"/>
                      <a:gd name="T6" fmla="*/ 1595 w 2736"/>
                      <a:gd name="T7" fmla="*/ 15 h 504"/>
                      <a:gd name="T8" fmla="*/ 1586 w 2736"/>
                      <a:gd name="T9" fmla="*/ 64 h 504"/>
                      <a:gd name="T10" fmla="*/ 1028 w 2736"/>
                      <a:gd name="T11" fmla="*/ 64 h 504"/>
                      <a:gd name="T12" fmla="*/ 381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31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35 w 1769"/>
                      <a:gd name="T3" fmla="*/ 35 h 791"/>
                      <a:gd name="T4" fmla="*/ 560 w 1769"/>
                      <a:gd name="T5" fmla="*/ 124 h 791"/>
                      <a:gd name="T6" fmla="*/ 780 w 1769"/>
                      <a:gd name="T7" fmla="*/ 268 h 791"/>
                      <a:gd name="T8" fmla="*/ 850 w 1769"/>
                      <a:gd name="T9" fmla="*/ 377 h 791"/>
                      <a:gd name="T10" fmla="*/ 817 w 1769"/>
                      <a:gd name="T11" fmla="*/ 488 h 791"/>
                      <a:gd name="T12" fmla="*/ 769 w 1769"/>
                      <a:gd name="T13" fmla="*/ 392 h 791"/>
                      <a:gd name="T14" fmla="*/ 672 w 1769"/>
                      <a:gd name="T15" fmla="*/ 281 h 791"/>
                      <a:gd name="T16" fmla="*/ 537 w 1769"/>
                      <a:gd name="T17" fmla="*/ 183 h 791"/>
                      <a:gd name="T18" fmla="*/ 281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12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128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301 h 504"/>
                      <a:gd name="T2" fmla="*/ 540 w 2736"/>
                      <a:gd name="T3" fmla="*/ 100 h 504"/>
                      <a:gd name="T4" fmla="*/ 1111 w 2736"/>
                      <a:gd name="T5" fmla="*/ 14 h 504"/>
                      <a:gd name="T6" fmla="*/ 1711 w 2736"/>
                      <a:gd name="T7" fmla="*/ 14 h 504"/>
                      <a:gd name="T8" fmla="*/ 1701 w 2736"/>
                      <a:gd name="T9" fmla="*/ 62 h 504"/>
                      <a:gd name="T10" fmla="*/ 1103 w 2736"/>
                      <a:gd name="T11" fmla="*/ 62 h 504"/>
                      <a:gd name="T12" fmla="*/ 409 w 2736"/>
                      <a:gd name="T13" fmla="*/ 174 h 504"/>
                      <a:gd name="T14" fmla="*/ 0 w 2736"/>
                      <a:gd name="T15" fmla="*/ 30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29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2 w 1769"/>
                      <a:gd name="T3" fmla="*/ 33 h 791"/>
                      <a:gd name="T4" fmla="*/ 600 w 1769"/>
                      <a:gd name="T5" fmla="*/ 120 h 791"/>
                      <a:gd name="T6" fmla="*/ 836 w 1769"/>
                      <a:gd name="T7" fmla="*/ 258 h 791"/>
                      <a:gd name="T8" fmla="*/ 911 w 1769"/>
                      <a:gd name="T9" fmla="*/ 364 h 791"/>
                      <a:gd name="T10" fmla="*/ 876 w 1769"/>
                      <a:gd name="T11" fmla="*/ 471 h 791"/>
                      <a:gd name="T12" fmla="*/ 825 w 1769"/>
                      <a:gd name="T13" fmla="*/ 378 h 791"/>
                      <a:gd name="T14" fmla="*/ 721 w 1769"/>
                      <a:gd name="T15" fmla="*/ 271 h 791"/>
                      <a:gd name="T16" fmla="*/ 576 w 1769"/>
                      <a:gd name="T17" fmla="*/ 177 h 791"/>
                      <a:gd name="T18" fmla="*/ 302 w 1769"/>
                      <a:gd name="T19" fmla="*/ 91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13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126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27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14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124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299 h 504"/>
                      <a:gd name="T2" fmla="*/ 521 w 2736"/>
                      <a:gd name="T3" fmla="*/ 100 h 504"/>
                      <a:gd name="T4" fmla="*/ 1071 w 2736"/>
                      <a:gd name="T5" fmla="*/ 14 h 504"/>
                      <a:gd name="T6" fmla="*/ 1650 w 2736"/>
                      <a:gd name="T7" fmla="*/ 14 h 504"/>
                      <a:gd name="T8" fmla="*/ 1640 w 2736"/>
                      <a:gd name="T9" fmla="*/ 61 h 504"/>
                      <a:gd name="T10" fmla="*/ 1064 w 2736"/>
                      <a:gd name="T11" fmla="*/ 61 h 504"/>
                      <a:gd name="T12" fmla="*/ 394 w 2736"/>
                      <a:gd name="T13" fmla="*/ 173 h 504"/>
                      <a:gd name="T14" fmla="*/ 0 w 2736"/>
                      <a:gd name="T15" fmla="*/ 29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25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3 w 1769"/>
                      <a:gd name="T3" fmla="*/ 33 h 791"/>
                      <a:gd name="T4" fmla="*/ 579 w 1769"/>
                      <a:gd name="T5" fmla="*/ 119 h 791"/>
                      <a:gd name="T6" fmla="*/ 806 w 1769"/>
                      <a:gd name="T7" fmla="*/ 256 h 791"/>
                      <a:gd name="T8" fmla="*/ 878 w 1769"/>
                      <a:gd name="T9" fmla="*/ 361 h 791"/>
                      <a:gd name="T10" fmla="*/ 845 w 1769"/>
                      <a:gd name="T11" fmla="*/ 467 h 791"/>
                      <a:gd name="T12" fmla="*/ 795 w 1769"/>
                      <a:gd name="T13" fmla="*/ 375 h 791"/>
                      <a:gd name="T14" fmla="*/ 695 w 1769"/>
                      <a:gd name="T15" fmla="*/ 269 h 791"/>
                      <a:gd name="T16" fmla="*/ 555 w 1769"/>
                      <a:gd name="T17" fmla="*/ 176 h 791"/>
                      <a:gd name="T18" fmla="*/ 291 w 1769"/>
                      <a:gd name="T19" fmla="*/ 90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15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122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246 h 504"/>
                      <a:gd name="T2" fmla="*/ 506 w 2736"/>
                      <a:gd name="T3" fmla="*/ 82 h 504"/>
                      <a:gd name="T4" fmla="*/ 1039 w 2736"/>
                      <a:gd name="T5" fmla="*/ 12 h 504"/>
                      <a:gd name="T6" fmla="*/ 1601 w 2736"/>
                      <a:gd name="T7" fmla="*/ 12 h 504"/>
                      <a:gd name="T8" fmla="*/ 1592 w 2736"/>
                      <a:gd name="T9" fmla="*/ 50 h 504"/>
                      <a:gd name="T10" fmla="*/ 1032 w 2736"/>
                      <a:gd name="T11" fmla="*/ 50 h 504"/>
                      <a:gd name="T12" fmla="*/ 383 w 2736"/>
                      <a:gd name="T13" fmla="*/ 143 h 504"/>
                      <a:gd name="T14" fmla="*/ 0 w 2736"/>
                      <a:gd name="T15" fmla="*/ 2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23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36 w 1769"/>
                      <a:gd name="T3" fmla="*/ 27 h 791"/>
                      <a:gd name="T4" fmla="*/ 562 w 1769"/>
                      <a:gd name="T5" fmla="*/ 98 h 791"/>
                      <a:gd name="T6" fmla="*/ 782 w 1769"/>
                      <a:gd name="T7" fmla="*/ 211 h 791"/>
                      <a:gd name="T8" fmla="*/ 853 w 1769"/>
                      <a:gd name="T9" fmla="*/ 297 h 791"/>
                      <a:gd name="T10" fmla="*/ 820 w 1769"/>
                      <a:gd name="T11" fmla="*/ 384 h 791"/>
                      <a:gd name="T12" fmla="*/ 772 w 1769"/>
                      <a:gd name="T13" fmla="*/ 308 h 791"/>
                      <a:gd name="T14" fmla="*/ 674 w 1769"/>
                      <a:gd name="T15" fmla="*/ 222 h 791"/>
                      <a:gd name="T16" fmla="*/ 539 w 1769"/>
                      <a:gd name="T17" fmla="*/ 144 h 791"/>
                      <a:gd name="T18" fmla="*/ 282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16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120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246 h 504"/>
                      <a:gd name="T2" fmla="*/ 465 w 2736"/>
                      <a:gd name="T3" fmla="*/ 82 h 504"/>
                      <a:gd name="T4" fmla="*/ 955 w 2736"/>
                      <a:gd name="T5" fmla="*/ 12 h 504"/>
                      <a:gd name="T6" fmla="*/ 1471 w 2736"/>
                      <a:gd name="T7" fmla="*/ 12 h 504"/>
                      <a:gd name="T8" fmla="*/ 1462 w 2736"/>
                      <a:gd name="T9" fmla="*/ 50 h 504"/>
                      <a:gd name="T10" fmla="*/ 948 w 2736"/>
                      <a:gd name="T11" fmla="*/ 50 h 504"/>
                      <a:gd name="T12" fmla="*/ 352 w 2736"/>
                      <a:gd name="T13" fmla="*/ 143 h 504"/>
                      <a:gd name="T14" fmla="*/ 0 w 2736"/>
                      <a:gd name="T15" fmla="*/ 2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21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17 w 1769"/>
                      <a:gd name="T3" fmla="*/ 27 h 791"/>
                      <a:gd name="T4" fmla="*/ 517 w 1769"/>
                      <a:gd name="T5" fmla="*/ 98 h 791"/>
                      <a:gd name="T6" fmla="*/ 719 w 1769"/>
                      <a:gd name="T7" fmla="*/ 211 h 791"/>
                      <a:gd name="T8" fmla="*/ 784 w 1769"/>
                      <a:gd name="T9" fmla="*/ 297 h 791"/>
                      <a:gd name="T10" fmla="*/ 754 w 1769"/>
                      <a:gd name="T11" fmla="*/ 384 h 791"/>
                      <a:gd name="T12" fmla="*/ 710 w 1769"/>
                      <a:gd name="T13" fmla="*/ 308 h 791"/>
                      <a:gd name="T14" fmla="*/ 620 w 1769"/>
                      <a:gd name="T15" fmla="*/ 222 h 791"/>
                      <a:gd name="T16" fmla="*/ 495 w 1769"/>
                      <a:gd name="T17" fmla="*/ 144 h 791"/>
                      <a:gd name="T18" fmla="*/ 259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17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118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188 h 504"/>
                      <a:gd name="T2" fmla="*/ 454 w 2736"/>
                      <a:gd name="T3" fmla="*/ 63 h 504"/>
                      <a:gd name="T4" fmla="*/ 933 w 2736"/>
                      <a:gd name="T5" fmla="*/ 9 h 504"/>
                      <a:gd name="T6" fmla="*/ 1437 w 2736"/>
                      <a:gd name="T7" fmla="*/ 9 h 504"/>
                      <a:gd name="T8" fmla="*/ 1429 w 2736"/>
                      <a:gd name="T9" fmla="*/ 38 h 504"/>
                      <a:gd name="T10" fmla="*/ 926 w 2736"/>
                      <a:gd name="T11" fmla="*/ 38 h 504"/>
                      <a:gd name="T12" fmla="*/ 343 w 2736"/>
                      <a:gd name="T13" fmla="*/ 109 h 504"/>
                      <a:gd name="T14" fmla="*/ 0 w 2736"/>
                      <a:gd name="T15" fmla="*/ 18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19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11 w 1769"/>
                      <a:gd name="T3" fmla="*/ 21 h 791"/>
                      <a:gd name="T4" fmla="*/ 504 w 1769"/>
                      <a:gd name="T5" fmla="*/ 75 h 791"/>
                      <a:gd name="T6" fmla="*/ 702 w 1769"/>
                      <a:gd name="T7" fmla="*/ 161 h 791"/>
                      <a:gd name="T8" fmla="*/ 765 w 1769"/>
                      <a:gd name="T9" fmla="*/ 227 h 791"/>
                      <a:gd name="T10" fmla="*/ 736 w 1769"/>
                      <a:gd name="T11" fmla="*/ 294 h 791"/>
                      <a:gd name="T12" fmla="*/ 693 w 1769"/>
                      <a:gd name="T13" fmla="*/ 236 h 791"/>
                      <a:gd name="T14" fmla="*/ 605 w 1769"/>
                      <a:gd name="T15" fmla="*/ 169 h 791"/>
                      <a:gd name="T16" fmla="*/ 483 w 1769"/>
                      <a:gd name="T17" fmla="*/ 110 h 791"/>
                      <a:gd name="T18" fmla="*/ 253 w 1769"/>
                      <a:gd name="T19" fmla="*/ 57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2062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3 w 776"/>
                  <a:gd name="T7" fmla="*/ 39 h 2368"/>
                  <a:gd name="T8" fmla="*/ 47 w 776"/>
                  <a:gd name="T9" fmla="*/ 74 h 2368"/>
                  <a:gd name="T10" fmla="*/ 95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5 w 776"/>
                  <a:gd name="T17" fmla="*/ 145 h 2368"/>
                  <a:gd name="T18" fmla="*/ 130 w 776"/>
                  <a:gd name="T19" fmla="*/ 157 h 2368"/>
                  <a:gd name="T20" fmla="*/ 118 w 776"/>
                  <a:gd name="T21" fmla="*/ 180 h 2368"/>
                  <a:gd name="T22" fmla="*/ 142 w 776"/>
                  <a:gd name="T23" fmla="*/ 204 h 2368"/>
                  <a:gd name="T24" fmla="*/ 142 w 776"/>
                  <a:gd name="T25" fmla="*/ 227 h 2368"/>
                  <a:gd name="T26" fmla="*/ 165 w 776"/>
                  <a:gd name="T27" fmla="*/ 263 h 2368"/>
                  <a:gd name="T28" fmla="*/ 154 w 776"/>
                  <a:gd name="T29" fmla="*/ 298 h 2368"/>
                  <a:gd name="T30" fmla="*/ 177 w 776"/>
                  <a:gd name="T31" fmla="*/ 321 h 2368"/>
                  <a:gd name="T32" fmla="*/ 165 w 776"/>
                  <a:gd name="T33" fmla="*/ 357 h 2368"/>
                  <a:gd name="T34" fmla="*/ 177 w 776"/>
                  <a:gd name="T35" fmla="*/ 392 h 2368"/>
                  <a:gd name="T36" fmla="*/ 165 w 776"/>
                  <a:gd name="T37" fmla="*/ 415 h 2368"/>
                  <a:gd name="T38" fmla="*/ 189 w 776"/>
                  <a:gd name="T39" fmla="*/ 451 h 2368"/>
                  <a:gd name="T40" fmla="*/ 177 w 776"/>
                  <a:gd name="T41" fmla="*/ 486 h 2368"/>
                  <a:gd name="T42" fmla="*/ 189 w 776"/>
                  <a:gd name="T43" fmla="*/ 533 h 2368"/>
                  <a:gd name="T44" fmla="*/ 177 w 776"/>
                  <a:gd name="T45" fmla="*/ 545 h 2368"/>
                  <a:gd name="T46" fmla="*/ 189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3" name="Arc 11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211 w 21600"/>
                  <a:gd name="T1" fmla="*/ 0 h 21602"/>
                  <a:gd name="T2" fmla="*/ 833 w 21600"/>
                  <a:gd name="T3" fmla="*/ 903 h 21602"/>
                  <a:gd name="T4" fmla="*/ 0 w 21600"/>
                  <a:gd name="T5" fmla="*/ 874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4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007 w 36729"/>
                  <a:gd name="T1" fmla="*/ 388 h 21600"/>
                  <a:gd name="T2" fmla="*/ 0 w 36729"/>
                  <a:gd name="T3" fmla="*/ 453 h 21600"/>
                  <a:gd name="T4" fmla="*/ 489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5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54 h 22305"/>
                  <a:gd name="T2" fmla="*/ 487 w 28940"/>
                  <a:gd name="T3" fmla="*/ 933 h 22305"/>
                  <a:gd name="T4" fmla="*/ 124 w 2894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6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80 h 22305"/>
                  <a:gd name="T2" fmla="*/ 791 w 30473"/>
                  <a:gd name="T3" fmla="*/ 932 h 22305"/>
                  <a:gd name="T4" fmla="*/ 230 w 30473"/>
                  <a:gd name="T5" fmla="*/ 903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7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177 h 22305"/>
                  <a:gd name="T2" fmla="*/ 932 w 34455"/>
                  <a:gd name="T3" fmla="*/ 933 h 22305"/>
                  <a:gd name="T4" fmla="*/ 348 w 34455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8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189 h 22305"/>
                  <a:gd name="T2" fmla="*/ 149 w 34812"/>
                  <a:gd name="T3" fmla="*/ 933 h 22305"/>
                  <a:gd name="T4" fmla="*/ 57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9" name="Arc 12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189 h 22305"/>
                  <a:gd name="T2" fmla="*/ 394 w 34812"/>
                  <a:gd name="T3" fmla="*/ 933 h 22305"/>
                  <a:gd name="T4" fmla="*/ 150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0" name="Arc 12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189 h 22305"/>
                  <a:gd name="T2" fmla="*/ 559 w 34812"/>
                  <a:gd name="T3" fmla="*/ 933 h 22305"/>
                  <a:gd name="T4" fmla="*/ 212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1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2 w 776"/>
                  <a:gd name="T7" fmla="*/ 39 h 2368"/>
                  <a:gd name="T8" fmla="*/ 47 w 776"/>
                  <a:gd name="T9" fmla="*/ 74 h 2368"/>
                  <a:gd name="T10" fmla="*/ 94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4 w 776"/>
                  <a:gd name="T17" fmla="*/ 145 h 2368"/>
                  <a:gd name="T18" fmla="*/ 129 w 776"/>
                  <a:gd name="T19" fmla="*/ 157 h 2368"/>
                  <a:gd name="T20" fmla="*/ 118 w 776"/>
                  <a:gd name="T21" fmla="*/ 180 h 2368"/>
                  <a:gd name="T22" fmla="*/ 141 w 776"/>
                  <a:gd name="T23" fmla="*/ 204 h 2368"/>
                  <a:gd name="T24" fmla="*/ 141 w 776"/>
                  <a:gd name="T25" fmla="*/ 227 h 2368"/>
                  <a:gd name="T26" fmla="*/ 165 w 776"/>
                  <a:gd name="T27" fmla="*/ 263 h 2368"/>
                  <a:gd name="T28" fmla="*/ 153 w 776"/>
                  <a:gd name="T29" fmla="*/ 298 h 2368"/>
                  <a:gd name="T30" fmla="*/ 176 w 776"/>
                  <a:gd name="T31" fmla="*/ 321 h 2368"/>
                  <a:gd name="T32" fmla="*/ 165 w 776"/>
                  <a:gd name="T33" fmla="*/ 357 h 2368"/>
                  <a:gd name="T34" fmla="*/ 176 w 776"/>
                  <a:gd name="T35" fmla="*/ 392 h 2368"/>
                  <a:gd name="T36" fmla="*/ 165 w 776"/>
                  <a:gd name="T37" fmla="*/ 415 h 2368"/>
                  <a:gd name="T38" fmla="*/ 188 w 776"/>
                  <a:gd name="T39" fmla="*/ 451 h 2368"/>
                  <a:gd name="T40" fmla="*/ 176 w 776"/>
                  <a:gd name="T41" fmla="*/ 486 h 2368"/>
                  <a:gd name="T42" fmla="*/ 188 w 776"/>
                  <a:gd name="T43" fmla="*/ 533 h 2368"/>
                  <a:gd name="T44" fmla="*/ 176 w 776"/>
                  <a:gd name="T45" fmla="*/ 545 h 2368"/>
                  <a:gd name="T46" fmla="*/ 188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2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1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4 w 776"/>
                  <a:gd name="T13" fmla="*/ 62 h 2368"/>
                  <a:gd name="T14" fmla="*/ 107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7 w 776"/>
                  <a:gd name="T21" fmla="*/ 102 h 2368"/>
                  <a:gd name="T22" fmla="*/ 128 w 776"/>
                  <a:gd name="T23" fmla="*/ 115 h 2368"/>
                  <a:gd name="T24" fmla="*/ 128 w 776"/>
                  <a:gd name="T25" fmla="*/ 129 h 2368"/>
                  <a:gd name="T26" fmla="*/ 150 w 776"/>
                  <a:gd name="T27" fmla="*/ 148 h 2368"/>
                  <a:gd name="T28" fmla="*/ 139 w 776"/>
                  <a:gd name="T29" fmla="*/ 168 h 2368"/>
                  <a:gd name="T30" fmla="*/ 161 w 776"/>
                  <a:gd name="T31" fmla="*/ 182 h 2368"/>
                  <a:gd name="T32" fmla="*/ 150 w 776"/>
                  <a:gd name="T33" fmla="*/ 202 h 2368"/>
                  <a:gd name="T34" fmla="*/ 161 w 776"/>
                  <a:gd name="T35" fmla="*/ 222 h 2368"/>
                  <a:gd name="T36" fmla="*/ 150 w 776"/>
                  <a:gd name="T37" fmla="*/ 235 h 2368"/>
                  <a:gd name="T38" fmla="*/ 171 w 776"/>
                  <a:gd name="T39" fmla="*/ 255 h 2368"/>
                  <a:gd name="T40" fmla="*/ 161 w 776"/>
                  <a:gd name="T41" fmla="*/ 275 h 2368"/>
                  <a:gd name="T42" fmla="*/ 171 w 776"/>
                  <a:gd name="T43" fmla="*/ 301 h 2368"/>
                  <a:gd name="T44" fmla="*/ 161 w 776"/>
                  <a:gd name="T45" fmla="*/ 308 h 2368"/>
                  <a:gd name="T46" fmla="*/ 171 w 776"/>
                  <a:gd name="T47" fmla="*/ 3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3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263 h 22305"/>
                  <a:gd name="T2" fmla="*/ 996 w 36830"/>
                  <a:gd name="T3" fmla="*/ 933 h 22305"/>
                  <a:gd name="T4" fmla="*/ 412 w 3683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4" name="Arc 12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419 h 21600"/>
                  <a:gd name="T2" fmla="*/ 725 w 31881"/>
                  <a:gd name="T3" fmla="*/ 203 h 21600"/>
                  <a:gd name="T4" fmla="*/ 415 w 31881"/>
                  <a:gd name="T5" fmla="*/ 903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5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189 h 21600"/>
                  <a:gd name="T2" fmla="*/ 299 w 31146"/>
                  <a:gd name="T3" fmla="*/ 400 h 21600"/>
                  <a:gd name="T4" fmla="*/ 127 w 31146"/>
                  <a:gd name="T5" fmla="*/ 90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6" name="Freeform 12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16 h 2368"/>
                  <a:gd name="T2" fmla="*/ 131 w 776"/>
                  <a:gd name="T3" fmla="*/ 4 h 2368"/>
                  <a:gd name="T4" fmla="*/ 53 w 776"/>
                  <a:gd name="T5" fmla="*/ 40 h 2368"/>
                  <a:gd name="T6" fmla="*/ 184 w 776"/>
                  <a:gd name="T7" fmla="*/ 40 h 2368"/>
                  <a:gd name="T8" fmla="*/ 105 w 776"/>
                  <a:gd name="T9" fmla="*/ 77 h 2368"/>
                  <a:gd name="T10" fmla="*/ 210 w 776"/>
                  <a:gd name="T11" fmla="*/ 89 h 2368"/>
                  <a:gd name="T12" fmla="*/ 158 w 776"/>
                  <a:gd name="T13" fmla="*/ 113 h 2368"/>
                  <a:gd name="T14" fmla="*/ 263 w 776"/>
                  <a:gd name="T15" fmla="*/ 125 h 2368"/>
                  <a:gd name="T16" fmla="*/ 210 w 776"/>
                  <a:gd name="T17" fmla="*/ 149 h 2368"/>
                  <a:gd name="T18" fmla="*/ 289 w 776"/>
                  <a:gd name="T19" fmla="*/ 161 h 2368"/>
                  <a:gd name="T20" fmla="*/ 263 w 776"/>
                  <a:gd name="T21" fmla="*/ 186 h 2368"/>
                  <a:gd name="T22" fmla="*/ 315 w 776"/>
                  <a:gd name="T23" fmla="*/ 210 h 2368"/>
                  <a:gd name="T24" fmla="*/ 315 w 776"/>
                  <a:gd name="T25" fmla="*/ 234 h 2368"/>
                  <a:gd name="T26" fmla="*/ 368 w 776"/>
                  <a:gd name="T27" fmla="*/ 270 h 2368"/>
                  <a:gd name="T28" fmla="*/ 342 w 776"/>
                  <a:gd name="T29" fmla="*/ 307 h 2368"/>
                  <a:gd name="T30" fmla="*/ 394 w 776"/>
                  <a:gd name="T31" fmla="*/ 331 h 2368"/>
                  <a:gd name="T32" fmla="*/ 368 w 776"/>
                  <a:gd name="T33" fmla="*/ 367 h 2368"/>
                  <a:gd name="T34" fmla="*/ 394 w 776"/>
                  <a:gd name="T35" fmla="*/ 403 h 2368"/>
                  <a:gd name="T36" fmla="*/ 368 w 776"/>
                  <a:gd name="T37" fmla="*/ 428 h 2368"/>
                  <a:gd name="T38" fmla="*/ 421 w 776"/>
                  <a:gd name="T39" fmla="*/ 464 h 2368"/>
                  <a:gd name="T40" fmla="*/ 394 w 776"/>
                  <a:gd name="T41" fmla="*/ 500 h 2368"/>
                  <a:gd name="T42" fmla="*/ 421 w 776"/>
                  <a:gd name="T43" fmla="*/ 549 h 2368"/>
                  <a:gd name="T44" fmla="*/ 394 w 776"/>
                  <a:gd name="T45" fmla="*/ 561 h 2368"/>
                  <a:gd name="T46" fmla="*/ 421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7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16 h 2368"/>
                  <a:gd name="T2" fmla="*/ 84 w 776"/>
                  <a:gd name="T3" fmla="*/ 4 h 2368"/>
                  <a:gd name="T4" fmla="*/ 34 w 776"/>
                  <a:gd name="T5" fmla="*/ 40 h 2368"/>
                  <a:gd name="T6" fmla="*/ 118 w 776"/>
                  <a:gd name="T7" fmla="*/ 40 h 2368"/>
                  <a:gd name="T8" fmla="*/ 68 w 776"/>
                  <a:gd name="T9" fmla="*/ 77 h 2368"/>
                  <a:gd name="T10" fmla="*/ 135 w 776"/>
                  <a:gd name="T11" fmla="*/ 89 h 2368"/>
                  <a:gd name="T12" fmla="*/ 101 w 776"/>
                  <a:gd name="T13" fmla="*/ 113 h 2368"/>
                  <a:gd name="T14" fmla="*/ 169 w 776"/>
                  <a:gd name="T15" fmla="*/ 125 h 2368"/>
                  <a:gd name="T16" fmla="*/ 135 w 776"/>
                  <a:gd name="T17" fmla="*/ 150 h 2368"/>
                  <a:gd name="T18" fmla="*/ 186 w 776"/>
                  <a:gd name="T19" fmla="*/ 162 h 2368"/>
                  <a:gd name="T20" fmla="*/ 169 w 776"/>
                  <a:gd name="T21" fmla="*/ 186 h 2368"/>
                  <a:gd name="T22" fmla="*/ 203 w 776"/>
                  <a:gd name="T23" fmla="*/ 210 h 2368"/>
                  <a:gd name="T24" fmla="*/ 203 w 776"/>
                  <a:gd name="T25" fmla="*/ 234 h 2368"/>
                  <a:gd name="T26" fmla="*/ 236 w 776"/>
                  <a:gd name="T27" fmla="*/ 271 h 2368"/>
                  <a:gd name="T28" fmla="*/ 220 w 776"/>
                  <a:gd name="T29" fmla="*/ 307 h 2368"/>
                  <a:gd name="T30" fmla="*/ 253 w 776"/>
                  <a:gd name="T31" fmla="*/ 331 h 2368"/>
                  <a:gd name="T32" fmla="*/ 236 w 776"/>
                  <a:gd name="T33" fmla="*/ 368 h 2368"/>
                  <a:gd name="T34" fmla="*/ 253 w 776"/>
                  <a:gd name="T35" fmla="*/ 404 h 2368"/>
                  <a:gd name="T36" fmla="*/ 236 w 776"/>
                  <a:gd name="T37" fmla="*/ 428 h 2368"/>
                  <a:gd name="T38" fmla="*/ 270 w 776"/>
                  <a:gd name="T39" fmla="*/ 465 h 2368"/>
                  <a:gd name="T40" fmla="*/ 253 w 776"/>
                  <a:gd name="T41" fmla="*/ 501 h 2368"/>
                  <a:gd name="T42" fmla="*/ 270 w 776"/>
                  <a:gd name="T43" fmla="*/ 550 h 2368"/>
                  <a:gd name="T44" fmla="*/ 253 w 776"/>
                  <a:gd name="T45" fmla="*/ 562 h 2368"/>
                  <a:gd name="T46" fmla="*/ 270 w 776"/>
                  <a:gd name="T47" fmla="*/ 59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8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16 h 2368"/>
                  <a:gd name="T2" fmla="*/ 51 w 776"/>
                  <a:gd name="T3" fmla="*/ 4 h 2368"/>
                  <a:gd name="T4" fmla="*/ 20 w 776"/>
                  <a:gd name="T5" fmla="*/ 40 h 2368"/>
                  <a:gd name="T6" fmla="*/ 71 w 776"/>
                  <a:gd name="T7" fmla="*/ 40 h 2368"/>
                  <a:gd name="T8" fmla="*/ 41 w 776"/>
                  <a:gd name="T9" fmla="*/ 77 h 2368"/>
                  <a:gd name="T10" fmla="*/ 81 w 776"/>
                  <a:gd name="T11" fmla="*/ 89 h 2368"/>
                  <a:gd name="T12" fmla="*/ 61 w 776"/>
                  <a:gd name="T13" fmla="*/ 113 h 2368"/>
                  <a:gd name="T14" fmla="*/ 101 w 776"/>
                  <a:gd name="T15" fmla="*/ 125 h 2368"/>
                  <a:gd name="T16" fmla="*/ 81 w 776"/>
                  <a:gd name="T17" fmla="*/ 149 h 2368"/>
                  <a:gd name="T18" fmla="*/ 112 w 776"/>
                  <a:gd name="T19" fmla="*/ 161 h 2368"/>
                  <a:gd name="T20" fmla="*/ 101 w 776"/>
                  <a:gd name="T21" fmla="*/ 186 h 2368"/>
                  <a:gd name="T22" fmla="*/ 122 w 776"/>
                  <a:gd name="T23" fmla="*/ 210 h 2368"/>
                  <a:gd name="T24" fmla="*/ 122 w 776"/>
                  <a:gd name="T25" fmla="*/ 234 h 2368"/>
                  <a:gd name="T26" fmla="*/ 142 w 776"/>
                  <a:gd name="T27" fmla="*/ 270 h 2368"/>
                  <a:gd name="T28" fmla="*/ 132 w 776"/>
                  <a:gd name="T29" fmla="*/ 307 h 2368"/>
                  <a:gd name="T30" fmla="*/ 152 w 776"/>
                  <a:gd name="T31" fmla="*/ 331 h 2368"/>
                  <a:gd name="T32" fmla="*/ 142 w 776"/>
                  <a:gd name="T33" fmla="*/ 367 h 2368"/>
                  <a:gd name="T34" fmla="*/ 152 w 776"/>
                  <a:gd name="T35" fmla="*/ 403 h 2368"/>
                  <a:gd name="T36" fmla="*/ 142 w 776"/>
                  <a:gd name="T37" fmla="*/ 428 h 2368"/>
                  <a:gd name="T38" fmla="*/ 162 w 776"/>
                  <a:gd name="T39" fmla="*/ 464 h 2368"/>
                  <a:gd name="T40" fmla="*/ 152 w 776"/>
                  <a:gd name="T41" fmla="*/ 500 h 2368"/>
                  <a:gd name="T42" fmla="*/ 162 w 776"/>
                  <a:gd name="T43" fmla="*/ 549 h 2368"/>
                  <a:gd name="T44" fmla="*/ 152 w 776"/>
                  <a:gd name="T45" fmla="*/ 561 h 2368"/>
                  <a:gd name="T46" fmla="*/ 162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9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17 h 2368"/>
                  <a:gd name="T2" fmla="*/ 122 w 776"/>
                  <a:gd name="T3" fmla="*/ 4 h 2368"/>
                  <a:gd name="T4" fmla="*/ 49 w 776"/>
                  <a:gd name="T5" fmla="*/ 42 h 2368"/>
                  <a:gd name="T6" fmla="*/ 171 w 776"/>
                  <a:gd name="T7" fmla="*/ 42 h 2368"/>
                  <a:gd name="T8" fmla="*/ 98 w 776"/>
                  <a:gd name="T9" fmla="*/ 81 h 2368"/>
                  <a:gd name="T10" fmla="*/ 195 w 776"/>
                  <a:gd name="T11" fmla="*/ 93 h 2368"/>
                  <a:gd name="T12" fmla="*/ 147 w 776"/>
                  <a:gd name="T13" fmla="*/ 119 h 2368"/>
                  <a:gd name="T14" fmla="*/ 244 w 776"/>
                  <a:gd name="T15" fmla="*/ 132 h 2368"/>
                  <a:gd name="T16" fmla="*/ 195 w 776"/>
                  <a:gd name="T17" fmla="*/ 157 h 2368"/>
                  <a:gd name="T18" fmla="*/ 269 w 776"/>
                  <a:gd name="T19" fmla="*/ 170 h 2368"/>
                  <a:gd name="T20" fmla="*/ 244 w 776"/>
                  <a:gd name="T21" fmla="*/ 195 h 2368"/>
                  <a:gd name="T22" fmla="*/ 293 w 776"/>
                  <a:gd name="T23" fmla="*/ 221 h 2368"/>
                  <a:gd name="T24" fmla="*/ 293 w 776"/>
                  <a:gd name="T25" fmla="*/ 246 h 2368"/>
                  <a:gd name="T26" fmla="*/ 342 w 776"/>
                  <a:gd name="T27" fmla="*/ 284 h 2368"/>
                  <a:gd name="T28" fmla="*/ 318 w 776"/>
                  <a:gd name="T29" fmla="*/ 322 h 2368"/>
                  <a:gd name="T30" fmla="*/ 366 w 776"/>
                  <a:gd name="T31" fmla="*/ 348 h 2368"/>
                  <a:gd name="T32" fmla="*/ 342 w 776"/>
                  <a:gd name="T33" fmla="*/ 386 h 2368"/>
                  <a:gd name="T34" fmla="*/ 366 w 776"/>
                  <a:gd name="T35" fmla="*/ 424 h 2368"/>
                  <a:gd name="T36" fmla="*/ 342 w 776"/>
                  <a:gd name="T37" fmla="*/ 450 h 2368"/>
                  <a:gd name="T38" fmla="*/ 391 w 776"/>
                  <a:gd name="T39" fmla="*/ 488 h 2368"/>
                  <a:gd name="T40" fmla="*/ 366 w 776"/>
                  <a:gd name="T41" fmla="*/ 526 h 2368"/>
                  <a:gd name="T42" fmla="*/ 391 w 776"/>
                  <a:gd name="T43" fmla="*/ 577 h 2368"/>
                  <a:gd name="T44" fmla="*/ 366 w 776"/>
                  <a:gd name="T45" fmla="*/ 590 h 2368"/>
                  <a:gd name="T46" fmla="*/ 391 w 776"/>
                  <a:gd name="T47" fmla="*/ 6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0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11 h 2368"/>
                  <a:gd name="T2" fmla="*/ 184 w 776"/>
                  <a:gd name="T3" fmla="*/ 3 h 2368"/>
                  <a:gd name="T4" fmla="*/ 74 w 776"/>
                  <a:gd name="T5" fmla="*/ 28 h 2368"/>
                  <a:gd name="T6" fmla="*/ 258 w 776"/>
                  <a:gd name="T7" fmla="*/ 28 h 2368"/>
                  <a:gd name="T8" fmla="*/ 147 w 776"/>
                  <a:gd name="T9" fmla="*/ 54 h 2368"/>
                  <a:gd name="T10" fmla="*/ 294 w 776"/>
                  <a:gd name="T11" fmla="*/ 62 h 2368"/>
                  <a:gd name="T12" fmla="*/ 221 w 776"/>
                  <a:gd name="T13" fmla="*/ 79 h 2368"/>
                  <a:gd name="T14" fmla="*/ 368 w 776"/>
                  <a:gd name="T15" fmla="*/ 88 h 2368"/>
                  <a:gd name="T16" fmla="*/ 294 w 776"/>
                  <a:gd name="T17" fmla="*/ 105 h 2368"/>
                  <a:gd name="T18" fmla="*/ 405 w 776"/>
                  <a:gd name="T19" fmla="*/ 113 h 2368"/>
                  <a:gd name="T20" fmla="*/ 368 w 776"/>
                  <a:gd name="T21" fmla="*/ 130 h 2368"/>
                  <a:gd name="T22" fmla="*/ 442 w 776"/>
                  <a:gd name="T23" fmla="*/ 147 h 2368"/>
                  <a:gd name="T24" fmla="*/ 442 w 776"/>
                  <a:gd name="T25" fmla="*/ 164 h 2368"/>
                  <a:gd name="T26" fmla="*/ 515 w 776"/>
                  <a:gd name="T27" fmla="*/ 190 h 2368"/>
                  <a:gd name="T28" fmla="*/ 478 w 776"/>
                  <a:gd name="T29" fmla="*/ 215 h 2368"/>
                  <a:gd name="T30" fmla="*/ 552 w 776"/>
                  <a:gd name="T31" fmla="*/ 232 h 2368"/>
                  <a:gd name="T32" fmla="*/ 515 w 776"/>
                  <a:gd name="T33" fmla="*/ 258 h 2368"/>
                  <a:gd name="T34" fmla="*/ 552 w 776"/>
                  <a:gd name="T35" fmla="*/ 283 h 2368"/>
                  <a:gd name="T36" fmla="*/ 515 w 776"/>
                  <a:gd name="T37" fmla="*/ 300 h 2368"/>
                  <a:gd name="T38" fmla="*/ 589 w 776"/>
                  <a:gd name="T39" fmla="*/ 326 h 2368"/>
                  <a:gd name="T40" fmla="*/ 552 w 776"/>
                  <a:gd name="T41" fmla="*/ 351 h 2368"/>
                  <a:gd name="T42" fmla="*/ 589 w 776"/>
                  <a:gd name="T43" fmla="*/ 385 h 2368"/>
                  <a:gd name="T44" fmla="*/ 552 w 776"/>
                  <a:gd name="T45" fmla="*/ 394 h 2368"/>
                  <a:gd name="T46" fmla="*/ 589 w 776"/>
                  <a:gd name="T47" fmla="*/ 41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1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15 h 2368"/>
                  <a:gd name="T2" fmla="*/ 80 w 776"/>
                  <a:gd name="T3" fmla="*/ 4 h 2368"/>
                  <a:gd name="T4" fmla="*/ 32 w 776"/>
                  <a:gd name="T5" fmla="*/ 38 h 2368"/>
                  <a:gd name="T6" fmla="*/ 113 w 776"/>
                  <a:gd name="T7" fmla="*/ 38 h 2368"/>
                  <a:gd name="T8" fmla="*/ 64 w 776"/>
                  <a:gd name="T9" fmla="*/ 72 h 2368"/>
                  <a:gd name="T10" fmla="*/ 129 w 776"/>
                  <a:gd name="T11" fmla="*/ 84 h 2368"/>
                  <a:gd name="T12" fmla="*/ 96 w 776"/>
                  <a:gd name="T13" fmla="*/ 106 h 2368"/>
                  <a:gd name="T14" fmla="*/ 161 w 776"/>
                  <a:gd name="T15" fmla="*/ 118 h 2368"/>
                  <a:gd name="T16" fmla="*/ 129 w 776"/>
                  <a:gd name="T17" fmla="*/ 141 h 2368"/>
                  <a:gd name="T18" fmla="*/ 177 w 776"/>
                  <a:gd name="T19" fmla="*/ 152 h 2368"/>
                  <a:gd name="T20" fmla="*/ 161 w 776"/>
                  <a:gd name="T21" fmla="*/ 175 h 2368"/>
                  <a:gd name="T22" fmla="*/ 193 w 776"/>
                  <a:gd name="T23" fmla="*/ 197 h 2368"/>
                  <a:gd name="T24" fmla="*/ 193 w 776"/>
                  <a:gd name="T25" fmla="*/ 220 h 2368"/>
                  <a:gd name="T26" fmla="*/ 225 w 776"/>
                  <a:gd name="T27" fmla="*/ 254 h 2368"/>
                  <a:gd name="T28" fmla="*/ 209 w 776"/>
                  <a:gd name="T29" fmla="*/ 289 h 2368"/>
                  <a:gd name="T30" fmla="*/ 241 w 776"/>
                  <a:gd name="T31" fmla="*/ 311 h 2368"/>
                  <a:gd name="T32" fmla="*/ 225 w 776"/>
                  <a:gd name="T33" fmla="*/ 346 h 2368"/>
                  <a:gd name="T34" fmla="*/ 241 w 776"/>
                  <a:gd name="T35" fmla="*/ 380 h 2368"/>
                  <a:gd name="T36" fmla="*/ 225 w 776"/>
                  <a:gd name="T37" fmla="*/ 403 h 2368"/>
                  <a:gd name="T38" fmla="*/ 257 w 776"/>
                  <a:gd name="T39" fmla="*/ 437 h 2368"/>
                  <a:gd name="T40" fmla="*/ 241 w 776"/>
                  <a:gd name="T41" fmla="*/ 471 h 2368"/>
                  <a:gd name="T42" fmla="*/ 257 w 776"/>
                  <a:gd name="T43" fmla="*/ 516 h 2368"/>
                  <a:gd name="T44" fmla="*/ 241 w 776"/>
                  <a:gd name="T45" fmla="*/ 528 h 2368"/>
                  <a:gd name="T46" fmla="*/ 257 w 776"/>
                  <a:gd name="T47" fmla="*/ 56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2" name="Freeform 135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2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5 w 776"/>
                  <a:gd name="T13" fmla="*/ 62 h 2368"/>
                  <a:gd name="T14" fmla="*/ 108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8 w 776"/>
                  <a:gd name="T21" fmla="*/ 102 h 2368"/>
                  <a:gd name="T22" fmla="*/ 129 w 776"/>
                  <a:gd name="T23" fmla="*/ 116 h 2368"/>
                  <a:gd name="T24" fmla="*/ 129 w 776"/>
                  <a:gd name="T25" fmla="*/ 129 h 2368"/>
                  <a:gd name="T26" fmla="*/ 151 w 776"/>
                  <a:gd name="T27" fmla="*/ 149 h 2368"/>
                  <a:gd name="T28" fmla="*/ 140 w 776"/>
                  <a:gd name="T29" fmla="*/ 169 h 2368"/>
                  <a:gd name="T30" fmla="*/ 161 w 776"/>
                  <a:gd name="T31" fmla="*/ 182 h 2368"/>
                  <a:gd name="T32" fmla="*/ 151 w 776"/>
                  <a:gd name="T33" fmla="*/ 202 h 2368"/>
                  <a:gd name="T34" fmla="*/ 161 w 776"/>
                  <a:gd name="T35" fmla="*/ 222 h 2368"/>
                  <a:gd name="T36" fmla="*/ 151 w 776"/>
                  <a:gd name="T37" fmla="*/ 236 h 2368"/>
                  <a:gd name="T38" fmla="*/ 172 w 776"/>
                  <a:gd name="T39" fmla="*/ 256 h 2368"/>
                  <a:gd name="T40" fmla="*/ 161 w 776"/>
                  <a:gd name="T41" fmla="*/ 276 h 2368"/>
                  <a:gd name="T42" fmla="*/ 172 w 776"/>
                  <a:gd name="T43" fmla="*/ 302 h 2368"/>
                  <a:gd name="T44" fmla="*/ 161 w 776"/>
                  <a:gd name="T45" fmla="*/ 309 h 2368"/>
                  <a:gd name="T46" fmla="*/ 172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3" name="Freeform 13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1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4 w 776"/>
                  <a:gd name="T13" fmla="*/ 62 h 2368"/>
                  <a:gd name="T14" fmla="*/ 107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7 w 776"/>
                  <a:gd name="T21" fmla="*/ 102 h 2368"/>
                  <a:gd name="T22" fmla="*/ 128 w 776"/>
                  <a:gd name="T23" fmla="*/ 116 h 2368"/>
                  <a:gd name="T24" fmla="*/ 128 w 776"/>
                  <a:gd name="T25" fmla="*/ 129 h 2368"/>
                  <a:gd name="T26" fmla="*/ 150 w 776"/>
                  <a:gd name="T27" fmla="*/ 149 h 2368"/>
                  <a:gd name="T28" fmla="*/ 139 w 776"/>
                  <a:gd name="T29" fmla="*/ 169 h 2368"/>
                  <a:gd name="T30" fmla="*/ 161 w 776"/>
                  <a:gd name="T31" fmla="*/ 182 h 2368"/>
                  <a:gd name="T32" fmla="*/ 150 w 776"/>
                  <a:gd name="T33" fmla="*/ 202 h 2368"/>
                  <a:gd name="T34" fmla="*/ 161 w 776"/>
                  <a:gd name="T35" fmla="*/ 222 h 2368"/>
                  <a:gd name="T36" fmla="*/ 150 w 776"/>
                  <a:gd name="T37" fmla="*/ 236 h 2368"/>
                  <a:gd name="T38" fmla="*/ 171 w 776"/>
                  <a:gd name="T39" fmla="*/ 256 h 2368"/>
                  <a:gd name="T40" fmla="*/ 161 w 776"/>
                  <a:gd name="T41" fmla="*/ 276 h 2368"/>
                  <a:gd name="T42" fmla="*/ 171 w 776"/>
                  <a:gd name="T43" fmla="*/ 302 h 2368"/>
                  <a:gd name="T44" fmla="*/ 161 w 776"/>
                  <a:gd name="T45" fmla="*/ 309 h 2368"/>
                  <a:gd name="T46" fmla="*/ 171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7001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002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7003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004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005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D35CE247-A626-45DC-9638-03DB216AD9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2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0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0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0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0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0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0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0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0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0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0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70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7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7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7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7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37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500"/>
                                        <p:tgtEl>
                                          <p:spTgt spid="37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500"/>
                                        <p:tgtEl>
                                          <p:spTgt spid="37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5" dur="500"/>
                                        <p:tgtEl>
                                          <p:spTgt spid="37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500"/>
                                        <p:tgtEl>
                                          <p:spTgt spid="370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500"/>
                                        <p:tgtEl>
                                          <p:spTgt spid="370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01" grpId="0"/>
      <p:bldP spid="37001" grpId="1"/>
      <p:bldP spid="37002" grpId="0" build="p">
        <p:tmplLst>
          <p:tmpl lvl="1">
            <p:tnLst>
              <p:par>
                <p:cTn presetID="54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0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00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00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00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00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00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0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00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00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00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00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00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0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00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00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00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00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00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0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00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00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00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00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00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0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00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00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00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00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00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002" grpId="1" build="allAtOnce">
        <p:tmplLst>
          <p:tmpl lvl="1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37002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70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37002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70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37002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70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37002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70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37002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70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900igr.net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68897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D60093"/>
                </a:solidFill>
              </a:rPr>
              <a:t> Игра.     А знаете ли вы?....    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229600" cy="54721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dirty="0" smtClean="0">
                <a:solidFill>
                  <a:srgbClr val="CC00FF"/>
                </a:solidFill>
              </a:rPr>
              <a:t> </a:t>
            </a:r>
            <a:endParaRPr lang="ru-RU" sz="2400" i="1" dirty="0" smtClean="0">
              <a:solidFill>
                <a:srgbClr val="CC00FF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ru-RU" sz="2400" i="1" dirty="0" smtClean="0">
              <a:solidFill>
                <a:srgbClr val="FF99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ru-RU" sz="1400" i="1" dirty="0" smtClean="0">
              <a:solidFill>
                <a:srgbClr val="FFCC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ru-RU" sz="1400" i="1" dirty="0" smtClean="0">
              <a:solidFill>
                <a:srgbClr val="FFCC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dirty="0" smtClean="0">
                <a:solidFill>
                  <a:srgbClr val="FFCC00"/>
                </a:solidFill>
              </a:rPr>
              <a:t> 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937000" y="6451600"/>
            <a:ext cx="12700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2000">
                <a:latin typeface="Arial" charset="0"/>
                <a:hlinkClick r:id="rId2" tooltip="Скачать презентации для детей"/>
              </a:rPr>
              <a:t>900igr.net</a:t>
            </a:r>
            <a:endParaRPr lang="ru-RU" sz="2000">
              <a:latin typeface="Arial" charset="0"/>
            </a:endParaRPr>
          </a:p>
        </p:txBody>
      </p:sp>
      <p:pic>
        <p:nvPicPr>
          <p:cNvPr id="5125" name="Picture 5" descr="C:\Users\comp\Desktop\getImageCA1NCD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5750"/>
            <a:ext cx="91440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dirty="0" smtClean="0"/>
              <a:t>             </a:t>
            </a:r>
          </a:p>
        </p:txBody>
      </p:sp>
      <p:pic>
        <p:nvPicPr>
          <p:cNvPr id="14340" name="Picture 6" descr="C:\Users\comp\Desktop\img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251950" cy="655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WordArt 7"/>
          <p:cNvSpPr>
            <a:spLocks noChangeArrowheads="1" noChangeShapeType="1" noTextEdit="1"/>
          </p:cNvSpPr>
          <p:nvPr/>
        </p:nvSpPr>
        <p:spPr bwMode="auto">
          <a:xfrm>
            <a:off x="1763713" y="2205038"/>
            <a:ext cx="5616575" cy="207168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4000" b="1" kern="1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66FF66"/>
                </a:solidFill>
                <a:latin typeface="Times New Roman"/>
                <a:cs typeface="Times New Roman"/>
              </a:rPr>
              <a:t>МОЛОДЦЫ!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8334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i="1" smtClean="0">
                <a:solidFill>
                  <a:srgbClr val="FF3300"/>
                </a:solidFill>
              </a:rPr>
              <a:t>Путешествие </a:t>
            </a:r>
            <a:br>
              <a:rPr lang="ru-RU" sz="4000" b="1" i="1" smtClean="0">
                <a:solidFill>
                  <a:srgbClr val="FF3300"/>
                </a:solidFill>
              </a:rPr>
            </a:br>
            <a:r>
              <a:rPr lang="ru-RU" sz="4000" b="1" i="1" smtClean="0">
                <a:solidFill>
                  <a:srgbClr val="FF3300"/>
                </a:solidFill>
              </a:rPr>
              <a:t>по поэтической тропинке</a:t>
            </a:r>
          </a:p>
        </p:txBody>
      </p:sp>
      <p:pic>
        <p:nvPicPr>
          <p:cNvPr id="6147" name="Picture 4" descr="Поляна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484313"/>
            <a:ext cx="7775575" cy="5113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пастерна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185578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7" descr="кедрин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88913"/>
            <a:ext cx="185737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8" descr="есенин"/>
          <p:cNvPicPr>
            <a:picLocks noChangeArrowheads="1"/>
          </p:cNvPicPr>
          <p:nvPr/>
        </p:nvPicPr>
        <p:blipFill>
          <a:blip r:embed="rId4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88913"/>
            <a:ext cx="185737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9" descr="рубцов1"/>
          <p:cNvPicPr>
            <a:picLocks noChangeArrowheads="1"/>
          </p:cNvPicPr>
          <p:nvPr/>
        </p:nvPicPr>
        <p:blipFill>
          <a:blip r:embed="rId5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429000"/>
            <a:ext cx="185737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Picture 10" descr="клычков"/>
          <p:cNvPicPr>
            <a:picLocks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429000"/>
            <a:ext cx="185737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549275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Угадай произведение и его автора.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2349500"/>
            <a:ext cx="8280400" cy="28082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dirty="0" smtClean="0"/>
              <a:t> Ещё перед окном,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 smtClean="0"/>
              <a:t>В разрывы </a:t>
            </a:r>
            <a:r>
              <a:rPr lang="ru-RU" dirty="0" err="1" smtClean="0"/>
              <a:t>облак</a:t>
            </a:r>
            <a:r>
              <a:rPr lang="ru-RU" dirty="0" smtClean="0"/>
              <a:t> солнце блещет,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 smtClean="0"/>
              <a:t>И воробей своим крылом,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 smtClean="0"/>
              <a:t>В песке </a:t>
            </a:r>
            <a:r>
              <a:rPr lang="ru-RU" dirty="0" err="1" smtClean="0"/>
              <a:t>купаяся</a:t>
            </a:r>
            <a:r>
              <a:rPr lang="ru-RU" dirty="0" smtClean="0"/>
              <a:t> , трепещет…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 smtClean="0"/>
              <a:t>****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 smtClean="0"/>
              <a:t>… Однажды по дорожке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 smtClean="0"/>
              <a:t>Я шёл к себе домой.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 smtClean="0"/>
              <a:t>Смотрю и вижу: кошки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 smtClean="0"/>
              <a:t>Сидят ко мне спиной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95288" y="188913"/>
            <a:ext cx="8424862" cy="369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….А кисти сочные ,как яхонты, горят;</a:t>
            </a:r>
          </a:p>
          <a:p>
            <a:pPr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Лишь то беда , висят они высоко:</a:t>
            </a:r>
          </a:p>
          <a:p>
            <a:pPr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Отколь и как она к ним ни зайдёт,</a:t>
            </a:r>
          </a:p>
          <a:p>
            <a:pPr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Хоть видит око</a:t>
            </a:r>
          </a:p>
          <a:p>
            <a:pPr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Да зуб неймёт.</a:t>
            </a:r>
          </a:p>
          <a:p>
            <a:pPr>
              <a:spcBef>
                <a:spcPct val="50000"/>
              </a:spcBef>
              <a:defRPr/>
            </a:pPr>
            <a:r>
              <a:rPr lang="ru-RU" sz="3600" dirty="0"/>
              <a:t>                         ****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95288" y="4149725"/>
            <a:ext cx="8208962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Задремали звёзды золотые,</a:t>
            </a:r>
          </a:p>
          <a:p>
            <a:pPr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Задрожало зеркало затона,</a:t>
            </a:r>
          </a:p>
          <a:p>
            <a:pPr>
              <a:defRPr/>
            </a:pPr>
            <a:r>
              <a:rPr lang="ru-RU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Брежет</a:t>
            </a:r>
            <a:r>
              <a:rPr lang="ru-RU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свет на заводи речные…..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Подберите  рифму.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557338"/>
            <a:ext cx="1655762" cy="452596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b="1" i="1" smtClean="0"/>
              <a:t>ель</a:t>
            </a:r>
          </a:p>
          <a:p>
            <a:pPr eaLnBrk="1" hangingPunct="1">
              <a:buFontTx/>
              <a:buNone/>
              <a:defRPr/>
            </a:pPr>
            <a:r>
              <a:rPr lang="ru-RU" b="1" i="1" smtClean="0"/>
              <a:t>метель</a:t>
            </a:r>
          </a:p>
          <a:p>
            <a:pPr eaLnBrk="1" hangingPunct="1">
              <a:buFontTx/>
              <a:buNone/>
              <a:defRPr/>
            </a:pPr>
            <a:r>
              <a:rPr lang="ru-RU" b="1" i="1" smtClean="0"/>
              <a:t>таять</a:t>
            </a:r>
          </a:p>
          <a:p>
            <a:pPr eaLnBrk="1" hangingPunct="1">
              <a:buFontTx/>
              <a:buNone/>
              <a:defRPr/>
            </a:pPr>
            <a:r>
              <a:rPr lang="ru-RU" b="1" i="1" smtClean="0"/>
              <a:t>сиять</a:t>
            </a:r>
          </a:p>
          <a:p>
            <a:pPr eaLnBrk="1" hangingPunct="1">
              <a:buFontTx/>
              <a:buNone/>
              <a:defRPr/>
            </a:pPr>
            <a:r>
              <a:rPr lang="ru-RU" b="1" i="1" smtClean="0"/>
              <a:t>берёзы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2700338" y="1484313"/>
            <a:ext cx="5986462" cy="46418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mtClean="0"/>
              <a:t>Ночью в полях, под напевы_____,</a:t>
            </a:r>
          </a:p>
          <a:p>
            <a:pPr eaLnBrk="1" hangingPunct="1">
              <a:buFontTx/>
              <a:buNone/>
              <a:defRPr/>
            </a:pPr>
            <a:r>
              <a:rPr lang="ru-RU" smtClean="0"/>
              <a:t>Дремлют, качаясь, берёзки и __...</a:t>
            </a:r>
          </a:p>
          <a:p>
            <a:pPr eaLnBrk="1" hangingPunct="1">
              <a:buFontTx/>
              <a:buNone/>
              <a:defRPr/>
            </a:pPr>
            <a:r>
              <a:rPr lang="ru-RU" smtClean="0"/>
              <a:t>Месяц меж тучек над полем____,-</a:t>
            </a:r>
          </a:p>
          <a:p>
            <a:pPr eaLnBrk="1" hangingPunct="1">
              <a:buFontTx/>
              <a:buNone/>
              <a:defRPr/>
            </a:pPr>
            <a:r>
              <a:rPr lang="ru-RU" smtClean="0"/>
              <a:t>Бледная тень набегает и _____...</a:t>
            </a:r>
          </a:p>
          <a:p>
            <a:pPr eaLnBrk="1" hangingPunct="1">
              <a:buFontTx/>
              <a:buNone/>
              <a:defRPr/>
            </a:pPr>
            <a:r>
              <a:rPr lang="ru-RU" smtClean="0"/>
              <a:t>Мнится мне ночью: меж белых___</a:t>
            </a:r>
          </a:p>
          <a:p>
            <a:pPr eaLnBrk="1" hangingPunct="1">
              <a:buFontTx/>
              <a:buNone/>
              <a:defRPr/>
            </a:pPr>
            <a:r>
              <a:rPr lang="ru-RU" smtClean="0"/>
              <a:t>Бродит в туманном сиянье Мороз.</a:t>
            </a:r>
          </a:p>
          <a:p>
            <a:pPr algn="r" eaLnBrk="1" hangingPunct="1">
              <a:buFontTx/>
              <a:buNone/>
              <a:defRPr/>
            </a:pPr>
            <a:r>
              <a:rPr lang="ru-RU" smtClean="0"/>
              <a:t>И.Бунин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2" grpId="0" build="p"/>
      <p:bldP spid="717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i="1" smtClean="0"/>
              <a:t>Прочитайте  стихотворение, дополнив рифмующимися словами.</a:t>
            </a:r>
            <a:r>
              <a:rPr lang="ru-RU" sz="4000" smtClean="0"/>
              <a:t> 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932363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smtClean="0"/>
              <a:t>    </a:t>
            </a:r>
            <a:r>
              <a:rPr lang="ru-RU" sz="2400" b="1" smtClean="0"/>
              <a:t>На скрипучие качели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b="1" smtClean="0"/>
              <a:t>    сели шустрые _______.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b="1" smtClean="0"/>
              <a:t>    Повертелись, _______,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b="1" smtClean="0"/>
              <a:t>    на верёвки  налегли.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b="1" smtClean="0"/>
              <a:t>    Плохо кончились затеи-Лопнул старенький канат...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b="1" smtClean="0"/>
              <a:t>    Все упали вверх тормашками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b="1" smtClean="0"/>
              <a:t>    и вздыхали под ______ 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b="1" smtClean="0"/>
              <a:t>    </a:t>
            </a:r>
            <a:r>
              <a:rPr lang="en-US" sz="2400" b="1" smtClean="0"/>
              <a:t>“</a:t>
            </a:r>
            <a:r>
              <a:rPr lang="ru-RU" sz="2400" b="1" smtClean="0"/>
              <a:t>Ох, как лапочки _____ ! </a:t>
            </a:r>
            <a:r>
              <a:rPr lang="en-US" sz="2400" b="1" smtClean="0"/>
              <a:t>“</a:t>
            </a:r>
            <a:endParaRPr lang="ru-RU" sz="2400" b="1" i="1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b="1" i="1" smtClean="0"/>
              <a:t>                         М. Моравская</a:t>
            </a:r>
            <a:r>
              <a:rPr lang="ru-RU" sz="2400" smtClean="0"/>
              <a:t> </a:t>
            </a:r>
          </a:p>
        </p:txBody>
      </p:sp>
      <p:pic>
        <p:nvPicPr>
          <p:cNvPr id="11268" name="Picture 4" descr="рисунок му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276475"/>
            <a:ext cx="3532187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Угадай сказку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05000"/>
            <a:ext cx="8147050" cy="4114800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12292" name="Picture 6" descr="C:\Users\comp\Desktop\1673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474345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 descr="C:\Users\comp\Desktop\image_1291212164249685858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0"/>
            <a:ext cx="4411663" cy="317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8" descr="C:\Users\comp\Desktop\Nemohdwallpapersforandroidmobilephonesfreedownload600x7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2997200"/>
            <a:ext cx="4614863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9" descr="C:\Users\comp\Desktop\imageCA0U5PR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3198813"/>
            <a:ext cx="449897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0" descr="C:\Users\comp\Desktop\л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25"/>
            <a:ext cx="4716463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  Угадай произведение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dirty="0" smtClean="0"/>
              <a:t> «…Госпожи утки!-осмелилась сказать лягушка,-что такое юг , на который вы летите?....»</a:t>
            </a:r>
          </a:p>
          <a:p>
            <a:pPr eaLnBrk="1" hangingPunct="1">
              <a:buFontTx/>
              <a:buNone/>
              <a:defRPr/>
            </a:pPr>
            <a:r>
              <a:rPr lang="ru-RU" dirty="0" smtClean="0"/>
              <a:t>                            ***</a:t>
            </a:r>
          </a:p>
          <a:p>
            <a:pPr eaLnBrk="1" hangingPunct="1">
              <a:buFontTx/>
              <a:buNone/>
              <a:defRPr/>
            </a:pPr>
            <a:r>
              <a:rPr lang="ru-RU" dirty="0" smtClean="0"/>
              <a:t>«….Мать взяла лампу , осмотрела и сказала:-Пойду почищу её и снесу на рынок . Но как только она начала тереть лампу , земля задрожала…..»</a:t>
            </a:r>
          </a:p>
          <a:p>
            <a:pPr eaLnBrk="1" hangingPunct="1">
              <a:buFontTx/>
              <a:buNone/>
              <a:defRPr/>
            </a:pPr>
            <a:r>
              <a:rPr lang="ru-RU" dirty="0" smtClean="0"/>
              <a:t> 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алют">
  <a:themeElements>
    <a:clrScheme name="Салют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Салют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383</TotalTime>
  <Words>272</Words>
  <Application>Microsoft Office PowerPoint</Application>
  <PresentationFormat>Экран (4:3)</PresentationFormat>
  <Paragraphs>59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Tahoma</vt:lpstr>
      <vt:lpstr>Arial</vt:lpstr>
      <vt:lpstr>Wingdings</vt:lpstr>
      <vt:lpstr>Arial Black</vt:lpstr>
      <vt:lpstr>Times New Roman</vt:lpstr>
      <vt:lpstr>Океан</vt:lpstr>
      <vt:lpstr>Салют</vt:lpstr>
      <vt:lpstr> Игра.     А знаете ли вы?....    </vt:lpstr>
      <vt:lpstr>Путешествие  по поэтической тропинке</vt:lpstr>
      <vt:lpstr>Презентация PowerPoint</vt:lpstr>
      <vt:lpstr>Угадай произведение и его автора.</vt:lpstr>
      <vt:lpstr>Презентация PowerPoint</vt:lpstr>
      <vt:lpstr>Подберите  рифму.</vt:lpstr>
      <vt:lpstr>Прочитайте  стихотворение, дополнив рифмующимися словами. </vt:lpstr>
      <vt:lpstr>Угадай сказку</vt:lpstr>
      <vt:lpstr>  Угадай произведение</vt:lpstr>
      <vt:lpstr> 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поэзии</dc:title>
  <dc:creator>папа</dc:creator>
  <dc:description>rusedu.ru</dc:description>
  <cp:lastModifiedBy>comp</cp:lastModifiedBy>
  <cp:revision>27</cp:revision>
  <dcterms:created xsi:type="dcterms:W3CDTF">2008-03-11T16:02:47Z</dcterms:created>
  <dcterms:modified xsi:type="dcterms:W3CDTF">2015-12-15T05:42:29Z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000800140c000000000001024140</vt:lpwstr>
  </property>
</Properties>
</file>