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4" r:id="rId2"/>
    <p:sldId id="308" r:id="rId3"/>
    <p:sldId id="296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3" r:id="rId22"/>
  </p:sldIdLst>
  <p:sldSz cx="9144000" cy="6858000" type="screen4x3"/>
  <p:notesSz cx="6858000" cy="9144000"/>
  <p:embeddedFontLst>
    <p:embeddedFont>
      <p:font typeface="Britannic Bold" pitchFamily="34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ndara" pitchFamily="34" charset="0"/>
      <p:regular r:id="rId28"/>
      <p:bold r:id="rId29"/>
      <p:italic r:id="rId30"/>
      <p:boldItalic r:id="rId31"/>
    </p:embeddedFont>
    <p:embeddedFont>
      <p:font typeface="Corbel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0033CC"/>
    <a:srgbClr val="FFCCFF"/>
    <a:srgbClr val="D60093"/>
    <a:srgbClr val="FF00FF"/>
    <a:srgbClr val="FFFF00"/>
    <a:srgbClr val="0000FF"/>
    <a:srgbClr val="9900FF"/>
    <a:srgbClr val="D1F7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3613" autoAdjust="0"/>
  </p:normalViewPr>
  <p:slideViewPr>
    <p:cSldViewPr>
      <p:cViewPr>
        <p:scale>
          <a:sx n="70" d="100"/>
          <a:sy n="70" d="100"/>
        </p:scale>
        <p:origin x="-13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82B5-36CC-40D6-BE2A-BF25EB928C3D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0200-585A-4D5E-A928-1FCF7EACEF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77C6-ABF1-4375-8861-07ECFB338F13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149-DB7D-4F53-B7B1-0B9FDDFE3D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D964-A971-4D82-8654-2DDB280C0901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7902-DBEE-4359-AFCC-8AC6E513F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1B99-34FE-4D44-9654-8FBC52165F1D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4B4A-70EB-43C1-BB89-85592D2ED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84C1-34EB-4E1A-9001-1CBDE2351380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51E2-C967-4D0C-8B3E-2FCA58B6E0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1DF0-E040-4713-AA77-62DF112C3FBB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2405-F9A6-4193-8352-4B9FA67BD2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BB5-8421-42BC-93C6-EC05F9B291B4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DAB6-21B8-4EB9-B6D3-9D67CA9615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4B90-EF14-4BC5-92E2-C7A91DC8D700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C140-59A6-4087-9C98-52EE4F6FFB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4BA4-2930-42C8-8EA4-4B29789E59D0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8757-4FAC-4C28-A1A8-27D3B063B2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3663-0576-4877-9CDE-D293B4D352BB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84A8-B29E-4870-AC82-23E9EBA36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4B5B-05B8-4A68-B311-8ED53C7C8DBD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CED3-D81D-4370-8473-A4824C377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A9B5F-954F-4298-BA51-AADA96240F80}" type="datetimeFigureOut">
              <a:rPr lang="en-US"/>
              <a:pPr>
                <a:defRPr/>
              </a:pPr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069C4-5B7B-4A05-8E68-A67D394843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014"/>
            <a:ext cx="7488832" cy="2542898"/>
          </a:xfrm>
          <a:prstGeom prst="rect">
            <a:avLst/>
          </a:prstGeom>
        </p:spPr>
      </p:pic>
      <p:pic>
        <p:nvPicPr>
          <p:cNvPr id="8" name="Imagem 7" descr="hippo-hi.png"/>
          <p:cNvPicPr>
            <a:picLocks noChangeAspect="1"/>
          </p:cNvPicPr>
          <p:nvPr/>
        </p:nvPicPr>
        <p:blipFill>
          <a:blip r:embed="rId3" cstate="print"/>
          <a:srcRect b="22960"/>
          <a:stretch>
            <a:fillRect/>
          </a:stretch>
        </p:blipFill>
        <p:spPr>
          <a:xfrm>
            <a:off x="251520" y="2564904"/>
            <a:ext cx="3600400" cy="4260196"/>
          </a:xfrm>
          <a:prstGeom prst="rect">
            <a:avLst/>
          </a:prstGeom>
        </p:spPr>
      </p:pic>
      <p:pic>
        <p:nvPicPr>
          <p:cNvPr id="7" name="Imagem 6" descr="pink-splat-clipar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552"/>
            <a:ext cx="5400600" cy="5127844"/>
          </a:xfrm>
          <a:prstGeom prst="rect">
            <a:avLst/>
          </a:prstGeom>
        </p:spPr>
      </p:pic>
      <p:pic>
        <p:nvPicPr>
          <p:cNvPr id="46" name="Imagem 45" descr="25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524328" y="530120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4176464" y="3501008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have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/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has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 + </a:t>
            </a:r>
          </a:p>
          <a:p>
            <a:pPr algn="ctr"/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past</a:t>
            </a:r>
            <a:r>
              <a:rPr lang="pt-PT" sz="4000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r>
              <a:rPr lang="pt-PT" sz="4000" dirty="0" err="1" smtClean="0">
                <a:solidFill>
                  <a:srgbClr val="FFFF00"/>
                </a:solidFill>
                <a:latin typeface="Britannic Bold" pitchFamily="34" charset="0"/>
              </a:rPr>
              <a:t>participle</a:t>
            </a:r>
            <a:endParaRPr lang="pt-PT" sz="4000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1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father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____________ hard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day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771800" y="5673442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2360" y="1268760"/>
            <a:ext cx="2897270" cy="3030361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9807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worked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worked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6926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7" grpId="0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never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 a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bike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before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971600" y="5673442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ridden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3288" y="1254361"/>
            <a:ext cx="3114896" cy="3110743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1979712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ride</a:t>
            </a:r>
          </a:p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rode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ridden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47864" y="446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7" grpId="0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dinner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a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times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051720" y="537321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3528392" cy="317555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had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had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446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0" grpId="0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finally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Lucy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student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from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USA.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95536" y="5373216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3744416" cy="274262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0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meet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met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met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42930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9" grpId="0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ever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someone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riding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duck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?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467544" y="5373216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seen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73100"/>
            <a:ext cx="3240360" cy="3019996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-15398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314096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see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saw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seen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1" grpId="0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very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sick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since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Friday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2808312" cy="3111609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44624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feel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felt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felt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1166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3" grpId="0" animBg="1"/>
      <p:bldP spid="39" grpId="0" animBg="1"/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Michael____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not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stuff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yet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123728" y="5673442"/>
            <a:ext cx="3384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sold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088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1215031"/>
            <a:ext cx="3816424" cy="3074947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170080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sell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sold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sold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60432" y="155679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8" grpId="0" animBg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Seth_____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never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snails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before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691680" y="5673442"/>
            <a:ext cx="4248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28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r="8346" b="38218"/>
          <a:stretch>
            <a:fillRect/>
          </a:stretch>
        </p:blipFill>
        <p:spPr>
          <a:xfrm>
            <a:off x="2627784" y="1340768"/>
            <a:ext cx="4032448" cy="298699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50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475085"/>
            <a:ext cx="720080" cy="457971"/>
          </a:xfrm>
          <a:prstGeom prst="rect">
            <a:avLst/>
          </a:prstGeom>
        </p:spPr>
      </p:pic>
      <p:pic>
        <p:nvPicPr>
          <p:cNvPr id="46" name="Imagem 45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0706" y="3645024"/>
            <a:ext cx="733262" cy="466355"/>
          </a:xfrm>
          <a:prstGeom prst="rect">
            <a:avLst/>
          </a:prstGeom>
        </p:spPr>
      </p:pic>
      <p:pic>
        <p:nvPicPr>
          <p:cNvPr id="52" name="Imagem 51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187053"/>
            <a:ext cx="720080" cy="457971"/>
          </a:xfrm>
          <a:prstGeom prst="rect">
            <a:avLst/>
          </a:prstGeom>
        </p:spPr>
      </p:pic>
      <p:pic>
        <p:nvPicPr>
          <p:cNvPr id="53" name="Imagem 52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356992"/>
            <a:ext cx="720080" cy="457971"/>
          </a:xfrm>
          <a:prstGeom prst="rect">
            <a:avLst/>
          </a:prstGeom>
        </p:spPr>
      </p:pic>
      <p:pic>
        <p:nvPicPr>
          <p:cNvPr id="42" name="Imagem 41" descr="7645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691109"/>
            <a:ext cx="833300" cy="529979"/>
          </a:xfrm>
          <a:prstGeom prst="rect">
            <a:avLst/>
          </a:prstGeom>
        </p:spPr>
      </p:pic>
      <p:sp>
        <p:nvSpPr>
          <p:cNvPr id="34" name="Rectângulo arredondado 33"/>
          <p:cNvSpPr/>
          <p:nvPr/>
        </p:nvSpPr>
        <p:spPr>
          <a:xfrm>
            <a:off x="3707904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eat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ate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eaten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3204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3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____________ too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much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555776" y="5673442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drunk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38382"/>
            <a:ext cx="3126722" cy="312672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drink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drank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drunk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9672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8" grpId="0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Rob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 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just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school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627784" y="5673442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028" y="1194016"/>
            <a:ext cx="1834084" cy="310510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leave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left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left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1680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0" grpId="0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Brian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first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tooth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555776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lost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5815" y="1268760"/>
            <a:ext cx="3030361" cy="3030361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5436096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lose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lost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lost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1166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8" grpId="0" animBg="1"/>
      <p:bldP spid="42" grpId="0" animBg="1"/>
      <p:bldP spid="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not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 to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since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Sunday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403648" y="5385410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spoken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2" name="Imagem 41" descr="di7oGdp5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1700808"/>
            <a:ext cx="2376264" cy="2352502"/>
          </a:xfrm>
          <a:prstGeom prst="rect">
            <a:avLst/>
          </a:prstGeom>
        </p:spPr>
      </p:pic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2307011" cy="2351998"/>
          </a:xfrm>
          <a:prstGeom prst="rect">
            <a:avLst/>
          </a:prstGeom>
        </p:spPr>
      </p:pic>
      <p:pic>
        <p:nvPicPr>
          <p:cNvPr id="31" name="Imagem 30" descr="25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314096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speak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spoke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spoken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67936" y="292494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0" grpId="0" animBg="1"/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Jane’s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secret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979712" y="5673442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821" y="1201574"/>
            <a:ext cx="2896387" cy="3163530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36096" y="2996952"/>
            <a:ext cx="22251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tell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told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told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06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4048" y="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5" grpId="0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think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I ________________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trousers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339752" y="5673442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86821"/>
            <a:ext cx="2304256" cy="317828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6" name="Imagem 45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242088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forget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forgot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forgotten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088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32440" y="213285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49" grpId="0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Bob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Sue 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just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married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3203848" y="5673442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got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09481"/>
            <a:ext cx="3442810" cy="316164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38610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get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got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got</a:t>
            </a:r>
            <a:r>
              <a:rPr lang="pt-PT" sz="2000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/ </a:t>
            </a: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gotten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47664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57" grpId="0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It’s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second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time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week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granny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________ a game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bingo.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11760" y="5961474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won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30303"/>
            <a:ext cx="3600400" cy="2989168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5436096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win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won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smtClean="0">
                <a:solidFill>
                  <a:srgbClr val="FF0000"/>
                </a:solidFill>
                <a:latin typeface="Candara" pitchFamily="34" charset="0"/>
              </a:rPr>
              <a:t>won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5" grpId="0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Who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heart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again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?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835696" y="5673442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broken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l="42971"/>
          <a:stretch>
            <a:fillRect/>
          </a:stretch>
        </p:blipFill>
        <p:spPr>
          <a:xfrm>
            <a:off x="3131839" y="1196752"/>
            <a:ext cx="2891021" cy="3168352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9807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break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broke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broken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91680" y="7647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6" grpId="0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__________ in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love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new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girl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his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class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2483768" y="5385410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has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34820"/>
            <a:ext cx="3960440" cy="2570244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7164288" y="386104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fall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fell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fallen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67936" y="36450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 smtClean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I___________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all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money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1763688" y="567344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805" y="1196752"/>
            <a:ext cx="2368331" cy="3127985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251520" y="170080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spend</a:t>
            </a:r>
            <a:endParaRPr lang="pt-PT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spent</a:t>
            </a:r>
            <a:endParaRPr lang="pt-PT" sz="2000" b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spent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0808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63688" y="148478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32" grpId="0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ângulo 70"/>
          <p:cNvSpPr/>
          <p:nvPr/>
        </p:nvSpPr>
        <p:spPr>
          <a:xfrm>
            <a:off x="1403648" y="908720"/>
            <a:ext cx="6048672" cy="39604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29"/>
          <p:cNvSpPr/>
          <p:nvPr/>
        </p:nvSpPr>
        <p:spPr>
          <a:xfrm>
            <a:off x="7164288" y="262532"/>
            <a:ext cx="1728788" cy="7207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have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251520" y="170175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spend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3707904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tell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51520" y="981670"/>
            <a:ext cx="1728787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break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1979712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ride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5436096" y="262532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lose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179512" y="5445224"/>
            <a:ext cx="8712968" cy="1152128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CC00C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ever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______late for </a:t>
            </a:r>
            <a:r>
              <a:rPr lang="pt-PT" sz="36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3600" b="1" dirty="0" smtClean="0">
                <a:solidFill>
                  <a:schemeClr val="tx1"/>
                </a:solidFill>
                <a:latin typeface="Candara" pitchFamily="34" charset="0"/>
              </a:rPr>
              <a:t>?</a:t>
            </a:r>
            <a:endParaRPr lang="pt-PT" sz="36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4" name="CaixaDeTexto 43"/>
          <p:cNvSpPr txBox="1">
            <a:spLocks noChangeArrowheads="1"/>
          </p:cNvSpPr>
          <p:nvPr/>
        </p:nvSpPr>
        <p:spPr bwMode="auto">
          <a:xfrm>
            <a:off x="755576" y="5673442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Have</a:t>
            </a:r>
            <a:r>
              <a:rPr lang="pt-PT" sz="4000" b="1" i="1" dirty="0" smtClean="0">
                <a:solidFill>
                  <a:srgbClr val="FF0000"/>
                </a:solidFill>
                <a:latin typeface="Candara" pitchFamily="34" charset="0"/>
              </a:rPr>
              <a:t>                   </a:t>
            </a:r>
            <a:r>
              <a:rPr lang="pt-PT" sz="4000" b="1" i="1" dirty="0" err="1" smtClean="0">
                <a:solidFill>
                  <a:srgbClr val="FF0000"/>
                </a:solidFill>
                <a:latin typeface="Candara" pitchFamily="34" charset="0"/>
              </a:rPr>
              <a:t>been</a:t>
            </a:r>
            <a:endParaRPr lang="pt-PT" sz="36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51520" y="242183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leave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251520" y="262532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feel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51520" y="314191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see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7164288" y="98325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work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7164288" y="170333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sell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9" name="Rectângulo arredondado 48"/>
          <p:cNvSpPr/>
          <p:nvPr/>
        </p:nvSpPr>
        <p:spPr>
          <a:xfrm>
            <a:off x="7164288" y="242341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forget</a:t>
            </a:r>
            <a:endParaRPr lang="pt-PT" sz="36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7164288" y="3143497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speak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251520" y="386199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get</a:t>
            </a:r>
            <a:endParaRPr lang="pt-PT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251520" y="4582070"/>
            <a:ext cx="1727200" cy="7191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rgbClr val="0000FF"/>
                </a:solidFill>
                <a:latin typeface="Candara" pitchFamily="34" charset="0"/>
              </a:rPr>
              <a:t>drink</a:t>
            </a:r>
            <a:endParaRPr lang="pt-PT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9" name="Rectângulo arredondado 58"/>
          <p:cNvSpPr/>
          <p:nvPr/>
        </p:nvSpPr>
        <p:spPr>
          <a:xfrm>
            <a:off x="7164288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meet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0" name="Rectângulo arredondado 59"/>
          <p:cNvSpPr/>
          <p:nvPr/>
        </p:nvSpPr>
        <p:spPr>
          <a:xfrm>
            <a:off x="7164288" y="386199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fall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2" name="Rectângulo arredondado 61"/>
          <p:cNvSpPr/>
          <p:nvPr/>
        </p:nvSpPr>
        <p:spPr>
          <a:xfrm>
            <a:off x="2195736" y="1124744"/>
            <a:ext cx="4752528" cy="3312368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3707904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eat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65" name="Rectângulo arredondado 64"/>
          <p:cNvSpPr/>
          <p:nvPr/>
        </p:nvSpPr>
        <p:spPr>
          <a:xfrm>
            <a:off x="5436096" y="4582070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win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29" name="Imagem 28" descr="nervous_groom.jpg"/>
          <p:cNvPicPr>
            <a:picLocks noChangeAspect="1"/>
          </p:cNvPicPr>
          <p:nvPr/>
        </p:nvPicPr>
        <p:blipFill>
          <a:blip r:embed="rId3" cstate="print"/>
          <a:srcRect t="2389" b="2514"/>
          <a:stretch>
            <a:fillRect/>
          </a:stretch>
        </p:blipFill>
        <p:spPr>
          <a:xfrm>
            <a:off x="3059832" y="1196752"/>
            <a:ext cx="3168351" cy="3160509"/>
          </a:xfrm>
          <a:prstGeom prst="rect">
            <a:avLst/>
          </a:prstGeom>
        </p:spPr>
      </p:pic>
      <p:sp>
        <p:nvSpPr>
          <p:cNvPr id="69" name="45 Marco"/>
          <p:cNvSpPr/>
          <p:nvPr/>
        </p:nvSpPr>
        <p:spPr bwMode="auto">
          <a:xfrm>
            <a:off x="0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" name="Imagem 30" descr="25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42900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arredondado 33"/>
          <p:cNvSpPr/>
          <p:nvPr/>
        </p:nvSpPr>
        <p:spPr>
          <a:xfrm>
            <a:off x="1979712" y="4581128"/>
            <a:ext cx="1728788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be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was</a:t>
            </a: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 / 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were</a:t>
            </a:r>
            <a:r>
              <a:rPr lang="pt-PT" sz="2000" b="1" dirty="0" smtClean="0">
                <a:solidFill>
                  <a:srgbClr val="0000FF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pt-PT" sz="2000" b="1" dirty="0" err="1" smtClean="0">
                <a:solidFill>
                  <a:srgbClr val="FF0000"/>
                </a:solidFill>
                <a:latin typeface="Candara" pitchFamily="34" charset="0"/>
              </a:rPr>
              <a:t>been</a:t>
            </a:r>
            <a:endParaRPr lang="pt-PT" sz="36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4" name="Rectângulo arredondado 63"/>
          <p:cNvSpPr/>
          <p:nvPr/>
        </p:nvSpPr>
        <p:spPr>
          <a:xfrm>
            <a:off x="1979712" y="4582070"/>
            <a:ext cx="1728787" cy="71913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err="1" smtClean="0">
                <a:solidFill>
                  <a:srgbClr val="0000FF"/>
                </a:solidFill>
                <a:latin typeface="Candara" pitchFamily="34" charset="0"/>
              </a:rPr>
              <a:t>be</a:t>
            </a:r>
            <a:endParaRPr lang="pt-PT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45" name="Imagem 44" descr="checkout-clipart-check-mark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436510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339752" y="2996952"/>
            <a:ext cx="1404664" cy="1296144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Choose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correct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bg1"/>
                </a:solidFill>
                <a:latin typeface="Corbel" pitchFamily="34" charset="0"/>
              </a:rPr>
              <a:t>verb</a:t>
            </a:r>
            <a:r>
              <a:rPr lang="pt-PT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4" grpId="0"/>
      <p:bldP spid="34" grpId="0" animBg="1"/>
      <p:bldP spid="64" grpId="0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2028</TotalTime>
  <Words>792</Words>
  <Application>Microsoft Office PowerPoint</Application>
  <PresentationFormat>Apresentação no Ecrã (4:3)</PresentationFormat>
  <Paragraphs>525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7" baseType="lpstr">
      <vt:lpstr>Arial</vt:lpstr>
      <vt:lpstr>Britannic Bold</vt:lpstr>
      <vt:lpstr>Calibri</vt:lpstr>
      <vt:lpstr>Candara</vt:lpstr>
      <vt:lpstr>Corbel</vt:lpstr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Martins</dc:creator>
  <cp:lastModifiedBy>W7</cp:lastModifiedBy>
  <cp:revision>205</cp:revision>
  <dcterms:created xsi:type="dcterms:W3CDTF">2011-02-09T12:57:35Z</dcterms:created>
  <dcterms:modified xsi:type="dcterms:W3CDTF">2016-07-01T15:13:17Z</dcterms:modified>
</cp:coreProperties>
</file>