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59" r:id="rId6"/>
    <p:sldId id="261" r:id="rId7"/>
    <p:sldId id="262" r:id="rId8"/>
    <p:sldId id="274" r:id="rId9"/>
    <p:sldId id="269" r:id="rId10"/>
    <p:sldId id="271" r:id="rId11"/>
    <p:sldId id="270" r:id="rId12"/>
    <p:sldId id="272" r:id="rId13"/>
    <p:sldId id="273" r:id="rId14"/>
    <p:sldId id="263" r:id="rId15"/>
    <p:sldId id="264" r:id="rId16"/>
    <p:sldId id="265" r:id="rId17"/>
    <p:sldId id="266" r:id="rId18"/>
    <p:sldId id="267" r:id="rId19"/>
    <p:sldId id="268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101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039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360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035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03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9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073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733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996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58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520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37729-A5FB-442C-8A0A-87436C006AD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4ABDE-2492-4F76-9A78-F05D63857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600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65044"/>
            <a:ext cx="9144000" cy="1603513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Отгадай ребусы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1868557"/>
            <a:ext cx="6191250" cy="596223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4627492" y="4584629"/>
            <a:ext cx="2517913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56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Перекресток крестообразный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7946" y="1825625"/>
            <a:ext cx="74561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78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4887" y="365125"/>
            <a:ext cx="10518913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Перекресток у образный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2787" y="1948656"/>
            <a:ext cx="56864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Перекресток с круговым движением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4930" y="1825625"/>
            <a:ext cx="696214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2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МБОУ СОШ №2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2225" y="1825625"/>
            <a:ext cx="67851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45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225288"/>
            <a:ext cx="10999304" cy="595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72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42287"/>
            <a:ext cx="10515600" cy="593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8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37646"/>
            <a:ext cx="10515600" cy="593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5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2122" y="349822"/>
            <a:ext cx="10611678" cy="60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54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903226" cy="567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37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0331" y="365125"/>
            <a:ext cx="10614992" cy="581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0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5861" y="171816"/>
            <a:ext cx="10677939" cy="600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73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5049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522" y="276242"/>
            <a:ext cx="11635408" cy="590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19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078" y="198784"/>
            <a:ext cx="10972800" cy="606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4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184" y="365125"/>
            <a:ext cx="11336385" cy="575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3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2506" y="365125"/>
            <a:ext cx="11206641" cy="51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20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5861" y="265042"/>
            <a:ext cx="10800522" cy="610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0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267200" y="6249077"/>
            <a:ext cx="3486150" cy="6089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47207" y="5640154"/>
            <a:ext cx="3486150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267200" y="5070008"/>
            <a:ext cx="3486150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823432" y="4446774"/>
            <a:ext cx="3486150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75832" y="3774608"/>
            <a:ext cx="3486150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552950" y="3238500"/>
            <a:ext cx="2480407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86225" y="2590800"/>
            <a:ext cx="1704975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23432" y="1943100"/>
            <a:ext cx="3486150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038600" y="1295400"/>
            <a:ext cx="3486150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47207" y="647700"/>
            <a:ext cx="3486150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67200" y="0"/>
            <a:ext cx="3486150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14057" y="-1"/>
            <a:ext cx="552450" cy="6896777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570225" y="0"/>
            <a:ext cx="7440114" cy="68634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40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 </a:t>
            </a:r>
            <a:r>
              <a:rPr lang="ru-RU" sz="4000" b="1" cap="none" spc="0" dirty="0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робка </a:t>
            </a:r>
            <a:r>
              <a:rPr lang="ru-RU" sz="40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r>
              <a:rPr lang="ru-RU" sz="40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4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40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 </a:t>
            </a:r>
            <a:r>
              <a:rPr lang="ru-RU" sz="4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</a:t>
            </a:r>
            <a:r>
              <a:rPr lang="ru-RU" sz="40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0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4000" b="1" cap="none" spc="0" dirty="0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Ава </a:t>
            </a: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  </a:t>
            </a:r>
            <a:r>
              <a:rPr lang="ru-RU" sz="4000" b="1" cap="none" spc="0" dirty="0" err="1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ия</a:t>
            </a:r>
            <a:r>
              <a:rPr lang="ru-RU" sz="4000" b="1" cap="none" spc="0" dirty="0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0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4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 </a:t>
            </a:r>
            <a:r>
              <a:rPr lang="ru-RU" sz="40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 </a:t>
            </a:r>
            <a:r>
              <a:rPr lang="ru-RU" sz="4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</a:t>
            </a:r>
          </a:p>
          <a:p>
            <a:r>
              <a:rPr lang="ru-RU" sz="40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4000" b="1" cap="none" spc="0" dirty="0" err="1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</a:t>
            </a:r>
            <a:r>
              <a:rPr lang="ru-RU" sz="4000" b="1" cap="none" spc="0" dirty="0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r>
              <a:rPr lang="ru-RU" sz="40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4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40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</a:t>
            </a:r>
            <a:r>
              <a:rPr lang="ru-RU" sz="4000" b="1" dirty="0" err="1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отуар</a:t>
            </a:r>
            <a:endParaRPr lang="ru-RU" sz="4000" b="1" dirty="0" smtClean="0">
              <a:ln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4000" b="1" cap="none" spc="0" dirty="0" err="1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Зел</a:t>
            </a:r>
            <a:r>
              <a:rPr lang="ru-RU" sz="4000" b="1" cap="none" spc="0" dirty="0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ё  </a:t>
            </a:r>
            <a:r>
              <a:rPr lang="ru-RU" sz="4000" b="1" cap="none" spc="0" dirty="0" err="1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endParaRPr lang="ru-RU" sz="4000" b="1" cap="none" spc="0" dirty="0" smtClean="0">
              <a:ln/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4000" b="1" cap="none" spc="0" dirty="0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Вело  </a:t>
            </a: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4000" b="1" cap="none" spc="0" dirty="0" err="1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ипед</a:t>
            </a:r>
            <a:endParaRPr lang="ru-RU" sz="4000" b="1" cap="none" spc="0" dirty="0" smtClean="0">
              <a:ln/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4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  </a:t>
            </a:r>
            <a:r>
              <a:rPr lang="ru-RU" sz="40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4000" b="1" dirty="0" err="1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ановка</a:t>
            </a:r>
            <a:endParaRPr lang="ru-RU" sz="4000" b="1" dirty="0" smtClean="0">
              <a:ln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cap="none" spc="0" dirty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4000" b="1" cap="none" spc="0" dirty="0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Дор  </a:t>
            </a: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4000" b="1" cap="none" spc="0" dirty="0" smtClean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</a:p>
          <a:p>
            <a:r>
              <a:rPr lang="ru-RU" sz="40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4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40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4000" b="1" dirty="0" smtClean="0">
                <a:ln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 </a:t>
            </a:r>
            <a:endParaRPr lang="ru-RU" sz="4000" b="1" cap="none" spc="0" dirty="0">
              <a:ln/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0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Т образный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5208" y="1825625"/>
            <a:ext cx="55215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8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59</Words>
  <Application>Microsoft Office PowerPoint</Application>
  <PresentationFormat>Широкоэкранный</PresentationFormat>
  <Paragraphs>17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Отгадай ребусы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 образный</vt:lpstr>
      <vt:lpstr>Перекресток крестообразный</vt:lpstr>
      <vt:lpstr>Перекресток у образный</vt:lpstr>
      <vt:lpstr>Перекресток с круговым движением</vt:lpstr>
      <vt:lpstr>МБОУ СОШ №2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Ребусы</dc:title>
  <dc:creator>Людочка</dc:creator>
  <cp:lastModifiedBy>Людочка</cp:lastModifiedBy>
  <cp:revision>18</cp:revision>
  <dcterms:created xsi:type="dcterms:W3CDTF">2022-11-06T09:19:39Z</dcterms:created>
  <dcterms:modified xsi:type="dcterms:W3CDTF">2022-11-15T20:57:50Z</dcterms:modified>
</cp:coreProperties>
</file>