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201EFB7-3A63-41BA-843E-FBE395BE43BE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4B57A8E-CBAD-41FF-82A0-6B0782E2C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azbyka.ru/dictionary/03/vselenkie-sobory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96995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Крещение Иисуса</a:t>
            </a:r>
            <a:endParaRPr lang="ru-RU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604717"/>
            <a:ext cx="6000791" cy="530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619934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00034" y="428604"/>
            <a:ext cx="4929222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Иоанн Предтеча не только сам стал образ­цом святости, служения Богу. Он проповедо­вал </a:t>
            </a:r>
            <a:r>
              <a:rPr lang="ru-RU" b="1" dirty="0"/>
              <a:t>покаяние, </a:t>
            </a:r>
            <a:r>
              <a:rPr lang="ru-RU" dirty="0"/>
              <a:t>без которого невозможно спасение. Покаяние - это искреннее осужде­ние собственных грехов, раскаяние в них и намерение исправиться.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0694" y="285728"/>
            <a:ext cx="2786082" cy="6356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428596" y="285729"/>
            <a:ext cx="8229600" cy="184712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Обращенных к покаянию людей Иоанн кре­стил в водах реки </a:t>
            </a:r>
            <a:r>
              <a:rPr lang="ru-RU" b="1" dirty="0"/>
              <a:t>Иордан </a:t>
            </a:r>
            <a:r>
              <a:rPr lang="ru-RU" dirty="0"/>
              <a:t>для новой, правед­ной жизни. Крестить - первоначально означа­ло «омывать», возрождать к новой жизни.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71604" y="2214554"/>
            <a:ext cx="5500726" cy="4441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57158" y="214291"/>
            <a:ext cx="8501122" cy="207170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Иоанн проповедовал (учил) о Христе: «</a:t>
            </a:r>
            <a:r>
              <a:rPr lang="ru-RU" dirty="0" smtClean="0"/>
              <a:t>Идёт</a:t>
            </a:r>
            <a:r>
              <a:rPr lang="en-US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мною Сильнейший меня, у Которого я </a:t>
            </a:r>
            <a:r>
              <a:rPr lang="ru-RU" dirty="0" smtClean="0"/>
              <a:t>недостоин</a:t>
            </a:r>
            <a:r>
              <a:rPr lang="ru-RU" dirty="0"/>
              <a:t>, наклонившись, развязать </a:t>
            </a:r>
            <a:r>
              <a:rPr lang="ru-RU" dirty="0" smtClean="0"/>
              <a:t>ремень</a:t>
            </a:r>
            <a:r>
              <a:rPr lang="ru-RU" baseline="30000" dirty="0" smtClean="0"/>
              <a:t> </a:t>
            </a:r>
            <a:r>
              <a:rPr lang="ru-RU" dirty="0"/>
              <a:t>обуви Его. Я крестил вас водою, а Он </a:t>
            </a:r>
            <a:r>
              <a:rPr lang="ru-RU" dirty="0" smtClean="0"/>
              <a:t>будет</a:t>
            </a:r>
            <a:r>
              <a:rPr lang="en-US" dirty="0" smtClean="0"/>
              <a:t> </a:t>
            </a:r>
            <a:r>
              <a:rPr lang="ru-RU" dirty="0" smtClean="0"/>
              <a:t>крестить </a:t>
            </a:r>
            <a:r>
              <a:rPr lang="ru-RU" dirty="0"/>
              <a:t>Духом Святым».</a:t>
            </a:r>
          </a:p>
          <a:p>
            <a:pPr algn="just"/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85918" y="2428867"/>
            <a:ext cx="6000792" cy="4273039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0" y="0"/>
            <a:ext cx="4929222" cy="6892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42852"/>
            <a:ext cx="4643470" cy="6559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71670" y="0"/>
            <a:ext cx="4429156" cy="6804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908720"/>
            <a:ext cx="8229600" cy="429654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/>
              <a:t>Покаяние </a:t>
            </a:r>
            <a:r>
              <a:rPr lang="ru-RU" dirty="0"/>
              <a:t>- искреннее осуждение соб­ственных грехов, раскаяние в них и на­мерение исправиться. </a:t>
            </a:r>
            <a:r>
              <a:rPr lang="ru-RU" b="1" dirty="0"/>
              <a:t>Пост </a:t>
            </a:r>
            <a:r>
              <a:rPr lang="ru-RU" dirty="0"/>
              <a:t>- воздержание в пище во время усиленной молитвы к Богу. </a:t>
            </a:r>
            <a:r>
              <a:rPr lang="ru-RU" b="1" dirty="0"/>
              <a:t>Иордан </a:t>
            </a:r>
            <a:r>
              <a:rPr lang="ru-RU" dirty="0"/>
              <a:t>- река в Палестине, в которой Иоанн Предтеча крестил людей и Само­го Христа.</a:t>
            </a:r>
          </a:p>
          <a:p>
            <a:r>
              <a:rPr lang="ru-RU" b="1" dirty="0"/>
              <a:t>Крещение Иисуса Христа (</a:t>
            </a:r>
            <a:r>
              <a:rPr lang="ru-RU" b="1" dirty="0" smtClean="0"/>
              <a:t>Богоявление</a:t>
            </a:r>
            <a:r>
              <a:rPr lang="ru-RU" b="1" dirty="0"/>
              <a:t>) - 19 января. Миссия </a:t>
            </a:r>
            <a:r>
              <a:rPr lang="ru-RU" dirty="0"/>
              <a:t>- особое задание.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467544" y="1988840"/>
            <a:ext cx="8229600" cy="2736304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Иллюстрации учебника ОПК 2 класс Бородина А. В.</a:t>
            </a:r>
          </a:p>
          <a:p>
            <a:r>
              <a:rPr lang="en-US" dirty="0" smtClean="0">
                <a:hlinkClick r:id="rId2"/>
              </a:rPr>
              <a:t>http://azbyka.ru/dictionary/03/vselenkie-sobory.shtml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71600" y="260648"/>
            <a:ext cx="6512511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источники</a:t>
            </a:r>
            <a:endParaRPr lang="ru-RU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566782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18</TotalTime>
  <Words>176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Крещение Иисуса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источники</vt:lpstr>
      <vt:lpstr>Слайд 10</vt:lpstr>
    </vt:vector>
  </TitlesOfParts>
  <Company>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Крещение Иисуса</dc:title>
  <dc:creator>999</dc:creator>
  <cp:lastModifiedBy>завуч</cp:lastModifiedBy>
  <cp:revision>5</cp:revision>
  <dcterms:created xsi:type="dcterms:W3CDTF">2009-11-26T19:45:45Z</dcterms:created>
  <dcterms:modified xsi:type="dcterms:W3CDTF">2017-10-30T12:56:33Z</dcterms:modified>
</cp:coreProperties>
</file>