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3" r:id="rId8"/>
    <p:sldId id="262" r:id="rId9"/>
    <p:sldId id="266" r:id="rId10"/>
    <p:sldId id="267" r:id="rId11"/>
    <p:sldId id="264" r:id="rId12"/>
    <p:sldId id="265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000108"/>
            <a:ext cx="7851648" cy="13430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Презентация к уроку по физической культуре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4643446"/>
            <a:ext cx="7854696" cy="1752600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Подготовила:  Татьяна Николаевна </a:t>
            </a:r>
            <a:r>
              <a:rPr lang="ru-RU" sz="2000" dirty="0" err="1" smtClean="0"/>
              <a:t>Квач</a:t>
            </a:r>
            <a:endParaRPr lang="ru-RU" sz="2000" dirty="0" smtClean="0"/>
          </a:p>
          <a:p>
            <a:r>
              <a:rPr lang="ru-RU" sz="2000" dirty="0" smtClean="0"/>
              <a:t> учитель физической культуры </a:t>
            </a:r>
          </a:p>
          <a:p>
            <a:r>
              <a:rPr lang="ru-RU" sz="2000" dirty="0" smtClean="0"/>
              <a:t>МБОУ СОШ № 3МОЩР</a:t>
            </a:r>
          </a:p>
          <a:p>
            <a:r>
              <a:rPr lang="ru-RU" sz="2000" dirty="0" smtClean="0"/>
              <a:t> ст. </a:t>
            </a:r>
            <a:r>
              <a:rPr lang="ru-RU" sz="2000" dirty="0" err="1" smtClean="0"/>
              <a:t>Старощербиковская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Краснодарский край  </a:t>
            </a:r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t="22472" b="22472"/>
          <a:stretch>
            <a:fillRect/>
          </a:stretch>
        </p:blipFill>
        <p:spPr bwMode="auto">
          <a:xfrm>
            <a:off x="3000364" y="2428868"/>
            <a:ext cx="2857520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Существенными элементами техники планирующей подачи являются: </a:t>
            </a:r>
          </a:p>
          <a:p>
            <a:pPr>
              <a:buNone/>
            </a:pPr>
            <a:r>
              <a:rPr lang="ru-RU" dirty="0" smtClean="0"/>
              <a:t>-повышение точности удара по мячу, для чего левая рука с мячом поднимается до уровня плеча или выше</a:t>
            </a:r>
          </a:p>
          <a:p>
            <a:pPr>
              <a:buFontTx/>
              <a:buChar char="-"/>
            </a:pPr>
            <a:r>
              <a:rPr lang="ru-RU" dirty="0" smtClean="0"/>
              <a:t>понижение высоты подбрасывания мяча до 0,5 м, уменьшение амплитуды замаха 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Главная задача при подаче без вращения </a:t>
            </a:r>
          </a:p>
          <a:p>
            <a:pPr>
              <a:buFontTx/>
              <a:buChar char="-"/>
            </a:pPr>
            <a:r>
              <a:rPr lang="ru-RU" dirty="0" smtClean="0"/>
              <a:t> нанести удар в центр мяча, избегая вращательных движений кистью.</a:t>
            </a:r>
          </a:p>
          <a:p>
            <a:pPr>
              <a:buFontTx/>
              <a:buChar char="-"/>
            </a:pPr>
            <a:r>
              <a:rPr lang="ru-RU" dirty="0" smtClean="0"/>
              <a:t>ударное движение может быть кратковременным и выполняться основанием напряженной кисти (плоская кисть) </a:t>
            </a:r>
          </a:p>
          <a:p>
            <a:pPr>
              <a:buFontTx/>
              <a:buChar char="-"/>
            </a:pPr>
            <a:r>
              <a:rPr lang="ru-RU" dirty="0" smtClean="0"/>
              <a:t>относительно долговременным, при котором рука сопровождает мяч. 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928670"/>
            <a:ext cx="8401080" cy="5214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8429684" cy="53244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 </a:t>
            </a:r>
            <a:endParaRPr lang="ru-RU" dirty="0"/>
          </a:p>
        </p:txBody>
      </p:sp>
      <p:pic>
        <p:nvPicPr>
          <p:cNvPr id="1026" name="Picture 2" descr="C:\Documents and Settings\Kvach D\Рабочий стол\opckhgqiwbppwgty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785925"/>
            <a:ext cx="5072098" cy="47149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14356"/>
            <a:ext cx="7851648" cy="29289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900" dirty="0" smtClean="0">
                <a:solidFill>
                  <a:srgbClr val="FF0000"/>
                </a:solidFill>
              </a:rPr>
              <a:t>Тема урока: «  Волейбол»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8324880" cy="234360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3200" dirty="0" smtClean="0">
                <a:solidFill>
                  <a:srgbClr val="FF0000"/>
                </a:solidFill>
              </a:rPr>
              <a:t>Цель урока: </a:t>
            </a:r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Формирование у детей потребности в здоровом образе жизни. Освоение основ волейбола.</a:t>
            </a:r>
          </a:p>
          <a:p>
            <a:pPr algn="l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FF0000"/>
                </a:solidFill>
              </a:rPr>
              <a:t>Задачи: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* </a:t>
            </a: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Основные способы ЗОЖ</a:t>
            </a:r>
            <a:b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* Совершенствование навыкам передачи мяча с места и в движении . </a:t>
            </a:r>
            <a:b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* Обучение верхней прямой подачи.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867524"/>
          </a:xfrm>
        </p:spPr>
        <p:txBody>
          <a:bodyPr/>
          <a:lstStyle/>
          <a:p>
            <a:r>
              <a:rPr lang="ru-RU" dirty="0" smtClean="0"/>
              <a:t>                  </a:t>
            </a:r>
            <a:r>
              <a:rPr lang="ru-RU" b="1" dirty="0" smtClean="0">
                <a:solidFill>
                  <a:srgbClr val="FF0000"/>
                </a:solidFill>
              </a:rPr>
              <a:t>ЗДОРОВЬЕ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1714488"/>
            <a:ext cx="5400684" cy="438912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Здоровье - это первая и важнейшая потребность человека, определяющая способность его к труду и обеспечивающая гармоническое развитие личности.</a:t>
            </a:r>
          </a:p>
          <a:p>
            <a:pPr algn="ctr"/>
            <a:r>
              <a:rPr lang="ru-RU" dirty="0" smtClean="0"/>
              <a:t>Здоровье – это полное физическое, психическое и социальное благополучие, а не только отсутствие болезней или физических дефектов.</a:t>
            </a:r>
            <a:endParaRPr lang="ru-RU" dirty="0"/>
          </a:p>
        </p:txBody>
      </p:sp>
      <p:pic>
        <p:nvPicPr>
          <p:cNvPr id="4" name="Рисунок 3" descr="619589ga2upyu3s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214554"/>
            <a:ext cx="3200400" cy="3857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Признаки здоровья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6400816" cy="438912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Устойчивость к действию повреждающих факторов;</a:t>
            </a:r>
          </a:p>
          <a:p>
            <a:r>
              <a:rPr lang="ru-RU" dirty="0" smtClean="0"/>
              <a:t>показатели роста и развития в пределах среднестатистической нормы;</a:t>
            </a:r>
          </a:p>
          <a:p>
            <a:r>
              <a:rPr lang="ru-RU" dirty="0" smtClean="0"/>
              <a:t>функциональное состояние организма в пределах среднестатистической нормы;</a:t>
            </a:r>
          </a:p>
          <a:p>
            <a:r>
              <a:rPr lang="ru-RU" dirty="0" smtClean="0"/>
              <a:t>наличие резервных возможностей организма;</a:t>
            </a:r>
          </a:p>
          <a:p>
            <a:r>
              <a:rPr lang="ru-RU" dirty="0" smtClean="0"/>
              <a:t>высокий уровень морально-волевых и ценностно-мотивационных установок.</a:t>
            </a:r>
          </a:p>
          <a:p>
            <a:endParaRPr lang="ru-RU" dirty="0"/>
          </a:p>
        </p:txBody>
      </p:sp>
      <p:pic>
        <p:nvPicPr>
          <p:cNvPr id="4" name="Рисунок 3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521" y="1857364"/>
            <a:ext cx="2755635" cy="4635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714356"/>
            <a:ext cx="5857916" cy="4389120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Говорят, что от бега не только тренируются мышцы, но и вырастают новые мозговые клетки. Причем именно те, которые отвечают за обучение и запоминание.</a:t>
            </a:r>
          </a:p>
          <a:p>
            <a:r>
              <a:rPr lang="ru-RU" dirty="0" smtClean="0"/>
              <a:t>С раннего возраста необходимо вести активный образ жизни, закаливаться, заниматься физкультурой и спортом, - словом, добиваться разумными путями подлинной гармонии здоровья.</a:t>
            </a:r>
          </a:p>
        </p:txBody>
      </p:sp>
      <p:pic>
        <p:nvPicPr>
          <p:cNvPr id="4" name="Рисунок 3" descr="0_73fa3_dfd812f1_X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214686"/>
            <a:ext cx="2781300" cy="33337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>
                <a:solidFill>
                  <a:srgbClr val="FF0000"/>
                </a:solidFill>
              </a:rPr>
              <a:t>Одним из факторов ЗОЖ, является занятие волейболом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4" name="Picture 5" descr="1187516422_nocom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286380" y="1357298"/>
            <a:ext cx="3486150" cy="4286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4038600" cy="436340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Занятие волейболом особенно благотворно влияет на легкие и дыхательную мускулатуру, сбалансированность дыхание игрока, делают его опорно-двигательную систему более эластичной и пластичной.</a:t>
            </a:r>
          </a:p>
          <a:p>
            <a:pPr lvl="0"/>
            <a:r>
              <a:rPr lang="ru-RU" sz="1600" dirty="0" smtClean="0"/>
              <a:t>Хорошая переносимость физических нагрузок.</a:t>
            </a:r>
          </a:p>
          <a:p>
            <a:pPr lvl="0"/>
            <a:r>
              <a:rPr lang="ru-RU" sz="1600" dirty="0" smtClean="0"/>
              <a:t>Быстрое восстановление организма при повышенных нагрузках.</a:t>
            </a:r>
          </a:p>
          <a:p>
            <a:endParaRPr lang="ru-RU" sz="1400" dirty="0"/>
          </a:p>
        </p:txBody>
      </p:sp>
      <p:pic>
        <p:nvPicPr>
          <p:cNvPr id="6" name="Рисунок 5" descr="robo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4286256"/>
            <a:ext cx="2643206" cy="2349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Обучение верхней прямой подачи</a:t>
            </a:r>
            <a:endParaRPr lang="ru-RU" dirty="0"/>
          </a:p>
        </p:txBody>
      </p:sp>
      <p:pic>
        <p:nvPicPr>
          <p:cNvPr id="4" name="Содержимое 3" descr="Железняк_Ю_Д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143116"/>
            <a:ext cx="8304838" cy="403417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Верхняя прямая подача</a:t>
            </a:r>
            <a:br>
              <a:rPr lang="ru-RU" sz="54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Подача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— технический прием, с помощью которого мяч вводят в игру, стремясь в то же время  затруднить взаимодействия противника. Поэтому подача является и средством нападения.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Техника подачи состоит из исходного положения и трех последовательных фаз: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подготовительной (подбрасывание мяча, замах), 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- основной (ударное движение) 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- заключительной (опускание рук и переход к новым действиям).</a:t>
            </a:r>
          </a:p>
          <a:p>
            <a:pPr>
              <a:lnSpc>
                <a:spcPct val="80000"/>
              </a:lnSpc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>Верхняя прямая подача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/>
          <a:lstStyle/>
          <a:p>
            <a:r>
              <a:rPr lang="ru-RU" dirty="0" smtClean="0"/>
              <a:t>В исходном положении игрок стоит в высокой стойке лицом к сетке. Мяч удерживается на уровне груди, левая нога впереди. После подбрасывания мяча до 1 м над головой (несколько впереди себя) игрок выполняет замах </a:t>
            </a:r>
            <a:r>
              <a:rPr lang="ru-RU" dirty="0" err="1" smtClean="0"/>
              <a:t>вверх-назад</a:t>
            </a:r>
            <a:r>
              <a:rPr lang="ru-RU" dirty="0" smtClean="0"/>
              <a:t>, прогибается и отводит плечо бьющей рукой </a:t>
            </a:r>
            <a:r>
              <a:rPr lang="ru-RU" dirty="0" err="1" smtClean="0"/>
              <a:t>назад-вверх</a:t>
            </a:r>
            <a:r>
              <a:rPr lang="ru-RU" dirty="0" smtClean="0"/>
              <a:t>. Удар осуществляется прямой рукой несколько впереди игрока.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Верхняя прямая подача имеет два варианта: </a:t>
            </a:r>
          </a:p>
          <a:p>
            <a:pPr>
              <a:buNone/>
            </a:pPr>
            <a:r>
              <a:rPr lang="ru-RU" dirty="0" smtClean="0"/>
              <a:t>-  с вращением (силовая), </a:t>
            </a:r>
          </a:p>
          <a:p>
            <a:pPr>
              <a:buNone/>
            </a:pPr>
            <a:r>
              <a:rPr lang="ru-RU" dirty="0" smtClean="0"/>
              <a:t>-  без вращения мяча (планирующая).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156</TotalTime>
  <Words>441</Words>
  <PresentationFormat>Экран (4:3)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Презентация к уроку по физической культуре </vt:lpstr>
      <vt:lpstr>  Тема урока: «  Волейбол»  </vt:lpstr>
      <vt:lpstr>                  ЗДОРОВЬЕ</vt:lpstr>
      <vt:lpstr>Признаки здоровья</vt:lpstr>
      <vt:lpstr>Слайд 5</vt:lpstr>
      <vt:lpstr>    Одним из факторов ЗОЖ, является занятие волейболом </vt:lpstr>
      <vt:lpstr>Обучение верхней прямой подачи</vt:lpstr>
      <vt:lpstr>   Верхняя прямая подача </vt:lpstr>
      <vt:lpstr>Верхняя прямая подача</vt:lpstr>
      <vt:lpstr>Слайд 10</vt:lpstr>
      <vt:lpstr>Слайд 11</vt:lpstr>
      <vt:lpstr>Слайд 12</vt:lpstr>
      <vt:lpstr>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Kvach D</cp:lastModifiedBy>
  <cp:revision>19</cp:revision>
  <dcterms:modified xsi:type="dcterms:W3CDTF">2012-11-11T16:16:00Z</dcterms:modified>
</cp:coreProperties>
</file>