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1" r:id="rId3"/>
    <p:sldId id="257" r:id="rId4"/>
    <p:sldId id="258" r:id="rId5"/>
    <p:sldId id="278" r:id="rId6"/>
    <p:sldId id="280" r:id="rId7"/>
    <p:sldId id="268" r:id="rId8"/>
    <p:sldId id="270" r:id="rId9"/>
    <p:sldId id="271" r:id="rId10"/>
    <p:sldId id="264" r:id="rId11"/>
    <p:sldId id="272" r:id="rId12"/>
    <p:sldId id="269" r:id="rId13"/>
    <p:sldId id="276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AD99A2-A034-4CB9-9FC6-CFEA4900A4D8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F4803B-09DF-4204-B678-A9DA31CB53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214422"/>
            <a:ext cx="8458200" cy="486136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Любовь и уважение к отечеству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429132"/>
            <a:ext cx="8458200" cy="857256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Презентация по ОРКСЭ 4 класс</a:t>
            </a:r>
          </a:p>
          <a:p>
            <a:pPr algn="r"/>
            <a:r>
              <a:rPr lang="ru-RU" dirty="0" smtClean="0"/>
              <a:t>Подготовил: учитель ОПК и ОРКСЭ Поляков А.М.</a:t>
            </a:r>
          </a:p>
          <a:p>
            <a:pPr algn="r"/>
            <a:r>
              <a:rPr lang="ru-RU" dirty="0" smtClean="0"/>
              <a:t>ст. Старощербиновская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988 году князь Владимир крестил Русь – на нашу землю пришло православие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 – это служение. Служение людям и нашей родине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cdn1.files.rzn.info/data/image/newsadd/base/2015/03/117935_550aadc7d716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86804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pt4web.ru/images/1413/38860/310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9294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863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 каждого человека на Земле есть своя малая родина. </a:t>
            </a:r>
            <a:br>
              <a:rPr lang="ru-RU" dirty="0" smtClean="0"/>
            </a:br>
            <a:r>
              <a:rPr lang="ru-RU" dirty="0" smtClean="0"/>
              <a:t>Для нас – это наша родная станица </a:t>
            </a:r>
            <a:r>
              <a:rPr lang="ru-RU" b="1" dirty="0" err="1" smtClean="0"/>
              <a:t>старощербиновская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Место есть на Земле</a:t>
            </a:r>
            <a:br>
              <a:rPr lang="ru-RU" sz="2000" dirty="0" smtClean="0"/>
            </a:br>
            <a:r>
              <a:rPr lang="ru-RU" sz="2000" dirty="0" smtClean="0"/>
              <a:t>где всегда по весне</a:t>
            </a:r>
            <a:br>
              <a:rPr lang="ru-RU" sz="2000" dirty="0" smtClean="0"/>
            </a:br>
            <a:r>
              <a:rPr lang="ru-RU" sz="2000" dirty="0" smtClean="0"/>
              <a:t>белым заревом светится сад,</a:t>
            </a:r>
            <a:br>
              <a:rPr lang="ru-RU" sz="2000" dirty="0" smtClean="0"/>
            </a:br>
            <a:r>
              <a:rPr lang="ru-RU" sz="2000" dirty="0" smtClean="0"/>
              <a:t>речка </a:t>
            </a:r>
            <a:r>
              <a:rPr lang="ru-RU" sz="2000" dirty="0" err="1" smtClean="0"/>
              <a:t>ея</a:t>
            </a:r>
            <a:r>
              <a:rPr lang="ru-RU" sz="2000" dirty="0" smtClean="0"/>
              <a:t> течет и прекрасен восход,</a:t>
            </a:r>
            <a:br>
              <a:rPr lang="ru-RU" sz="2000" dirty="0" smtClean="0"/>
            </a:br>
            <a:r>
              <a:rPr lang="ru-RU" sz="2000" dirty="0" smtClean="0"/>
              <a:t>молчалив и задумчив закат.</a:t>
            </a:r>
            <a:br>
              <a:rPr lang="ru-RU" sz="2000" dirty="0" smtClean="0"/>
            </a:br>
            <a:r>
              <a:rPr lang="ru-RU" sz="2000" dirty="0" smtClean="0"/>
              <a:t>Хорошо на заре погулять по росе</a:t>
            </a:r>
            <a:br>
              <a:rPr lang="ru-RU" sz="2000" dirty="0" smtClean="0"/>
            </a:br>
            <a:r>
              <a:rPr lang="ru-RU" sz="2000" dirty="0" smtClean="0"/>
              <a:t>и вдохнуть запах скошенных трав</a:t>
            </a:r>
            <a:br>
              <a:rPr lang="ru-RU" sz="2000" dirty="0" smtClean="0"/>
            </a:br>
            <a:r>
              <a:rPr lang="ru-RU" sz="2000" dirty="0" smtClean="0"/>
              <a:t>и услышать тростник,</a:t>
            </a:r>
            <a:br>
              <a:rPr lang="ru-RU" sz="2000" dirty="0" smtClean="0"/>
            </a:br>
            <a:r>
              <a:rPr lang="ru-RU" sz="2000" dirty="0" smtClean="0"/>
              <a:t>тот, что к брегу приник</a:t>
            </a:r>
            <a:br>
              <a:rPr lang="ru-RU" sz="2000" dirty="0" smtClean="0"/>
            </a:br>
            <a:r>
              <a:rPr lang="ru-RU" sz="2000" dirty="0" smtClean="0"/>
              <a:t>и понять плавней степенных нрав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русь</a:t>
            </a:r>
            <a:r>
              <a:rPr lang="ru-RU" sz="2000" dirty="0" smtClean="0"/>
              <a:t>, родина, </a:t>
            </a:r>
            <a:r>
              <a:rPr lang="ru-RU" sz="2000" dirty="0" err="1" smtClean="0"/>
              <a:t>старощербиновская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благословенны твои дни!</a:t>
            </a:r>
            <a:br>
              <a:rPr lang="ru-RU" sz="2000" dirty="0" smtClean="0"/>
            </a:br>
            <a:r>
              <a:rPr lang="ru-RU" sz="2000" dirty="0" smtClean="0"/>
              <a:t>Раздольные плавни и нивы обильные</a:t>
            </a:r>
            <a:br>
              <a:rPr lang="ru-RU" sz="2000" dirty="0" smtClean="0"/>
            </a:br>
            <a:r>
              <a:rPr lang="ru-RU" sz="2000" dirty="0" smtClean="0"/>
              <a:t>навсегда в моем сердце они…</a:t>
            </a:r>
            <a:br>
              <a:rPr lang="ru-RU" sz="2000" dirty="0" smtClean="0"/>
            </a:br>
            <a:r>
              <a:rPr lang="ru-RU" sz="1200" dirty="0" smtClean="0"/>
              <a:t>(Поляков А.М.)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00692"/>
          </a:xfrm>
        </p:spPr>
        <p:txBody>
          <a:bodyPr/>
          <a:lstStyle/>
          <a:p>
            <a:pPr algn="ctr"/>
            <a:r>
              <a:rPr lang="ru-RU" dirty="0" smtClean="0"/>
              <a:t>Всем спасибо за работу на уроке!</a:t>
            </a:r>
            <a:br>
              <a:rPr lang="ru-RU" dirty="0" smtClean="0"/>
            </a:br>
            <a:r>
              <a:rPr lang="ru-RU" dirty="0" smtClean="0"/>
              <a:t>Мира и добра вам!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8293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Цель урока</a:t>
            </a:r>
            <a:r>
              <a:rPr lang="ru-RU" sz="2000" dirty="0" smtClean="0"/>
              <a:t> – создать условия  для формирования у детей чувства  любви и уважения к Отечеству,  </a:t>
            </a:r>
            <a:br>
              <a:rPr lang="ru-RU" sz="2000" dirty="0" smtClean="0"/>
            </a:br>
            <a:r>
              <a:rPr lang="ru-RU" sz="2000" dirty="0" smtClean="0"/>
              <a:t>- выяснить у детей, что объединяет всех граждан России.</a:t>
            </a:r>
            <a:br>
              <a:rPr lang="ru-RU" sz="2000" dirty="0" smtClean="0"/>
            </a:br>
            <a:r>
              <a:rPr lang="ru-RU" sz="2000" dirty="0" smtClean="0"/>
              <a:t>- продолжать формировать уважительное отношение  к представителям иных религиозных  культур,  проживающих  в российской федерации.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Задачи урока</a:t>
            </a:r>
            <a:r>
              <a:rPr lang="ru-RU" sz="2000" dirty="0" smtClean="0"/>
              <a:t>: </a:t>
            </a:r>
            <a:br>
              <a:rPr lang="ru-RU" sz="2000" dirty="0" smtClean="0"/>
            </a:br>
            <a:r>
              <a:rPr lang="ru-RU" sz="2000" dirty="0" smtClean="0"/>
              <a:t> -Воспитать  чувства  любви и уважения   к своему  Отечеству,  к  его истории, к  соотечественникам.</a:t>
            </a:r>
            <a:br>
              <a:rPr lang="ru-RU" sz="2000" dirty="0" smtClean="0"/>
            </a:br>
            <a:r>
              <a:rPr lang="ru-RU" sz="2000" i="1" dirty="0" smtClean="0"/>
              <a:t>Образовательные: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Сформировать представления об уважении и любви к Отечеству</a:t>
            </a:r>
            <a:br>
              <a:rPr lang="ru-RU" sz="2000" dirty="0" smtClean="0"/>
            </a:br>
            <a:r>
              <a:rPr lang="ru-RU" sz="2000" dirty="0" smtClean="0"/>
              <a:t>Изучить понятия: Родина, Отечество,  патриотизм.</a:t>
            </a:r>
            <a:br>
              <a:rPr lang="ru-RU" sz="2000" dirty="0" smtClean="0"/>
            </a:br>
            <a:r>
              <a:rPr lang="ru-RU" sz="2000" i="1" dirty="0" smtClean="0"/>
              <a:t>Развивающие: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Способствовать развитию  умения  сравнивать и обобщать материал;</a:t>
            </a:r>
            <a:br>
              <a:rPr lang="ru-RU" sz="2000" dirty="0" smtClean="0"/>
            </a:br>
            <a:r>
              <a:rPr lang="ru-RU" sz="2000" i="1" dirty="0" smtClean="0"/>
              <a:t>Воспитательные: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 Формировать уважительное отношение к Отечеству, развивать чувство патриотизма.</a:t>
            </a:r>
            <a:br>
              <a:rPr lang="ru-RU" sz="2000" dirty="0" smtClean="0"/>
            </a:br>
            <a:r>
              <a:rPr lang="ru-RU" sz="2000" dirty="0" smtClean="0"/>
              <a:t>- развивать  познавательный  интерес  к  истории  нашей  Родины; развивать  устную  речь  учеников.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642918"/>
            <a:ext cx="4572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Холмы, перелески,</a:t>
            </a:r>
            <a:br>
              <a:rPr lang="ru-RU" sz="2800" b="1" dirty="0" smtClean="0"/>
            </a:br>
            <a:r>
              <a:rPr lang="ru-RU" sz="2800" b="1" dirty="0" smtClean="0"/>
              <a:t>Луга и поля — </a:t>
            </a:r>
            <a:br>
              <a:rPr lang="ru-RU" sz="2800" b="1" dirty="0" smtClean="0"/>
            </a:br>
            <a:r>
              <a:rPr lang="ru-RU" sz="3200" b="1" dirty="0" smtClean="0"/>
              <a:t>Родная</a:t>
            </a:r>
            <a:r>
              <a:rPr lang="ru-RU" sz="2800" b="1" dirty="0" smtClean="0"/>
              <a:t>, зелёная</a:t>
            </a:r>
            <a:br>
              <a:rPr lang="ru-RU" sz="2800" b="1" dirty="0" smtClean="0"/>
            </a:br>
            <a:r>
              <a:rPr lang="ru-RU" sz="2800" b="1" dirty="0" smtClean="0"/>
              <a:t>Наша земля. </a:t>
            </a:r>
            <a:br>
              <a:rPr lang="ru-RU" sz="2800" b="1" dirty="0" smtClean="0"/>
            </a:br>
            <a:r>
              <a:rPr lang="ru-RU" sz="2800" b="1" dirty="0" smtClean="0"/>
              <a:t>Земля, где я сделал</a:t>
            </a:r>
            <a:br>
              <a:rPr lang="ru-RU" sz="2800" b="1" dirty="0" smtClean="0"/>
            </a:br>
            <a:r>
              <a:rPr lang="ru-RU" sz="2800" b="1" dirty="0" smtClean="0"/>
              <a:t>Свой первый шажок,</a:t>
            </a:r>
            <a:br>
              <a:rPr lang="ru-RU" sz="2800" b="1" dirty="0" smtClean="0"/>
            </a:br>
            <a:r>
              <a:rPr lang="ru-RU" sz="2800" b="1" dirty="0" smtClean="0"/>
              <a:t>Где вышел когда-то</a:t>
            </a:r>
            <a:br>
              <a:rPr lang="ru-RU" sz="2800" b="1" dirty="0" smtClean="0"/>
            </a:br>
            <a:r>
              <a:rPr lang="ru-RU" sz="2800" b="1" dirty="0" smtClean="0"/>
              <a:t>К развилке дорог.</a:t>
            </a:r>
            <a:br>
              <a:rPr lang="ru-RU" sz="2800" b="1" dirty="0" smtClean="0"/>
            </a:br>
            <a:r>
              <a:rPr lang="ru-RU" sz="2800" b="1" dirty="0" smtClean="0"/>
              <a:t>И понял, что это</a:t>
            </a:r>
            <a:br>
              <a:rPr lang="ru-RU" sz="2800" b="1" dirty="0" smtClean="0"/>
            </a:br>
            <a:r>
              <a:rPr lang="ru-RU" sz="2800" b="1" dirty="0" smtClean="0"/>
              <a:t>Раздолье полей — </a:t>
            </a:r>
            <a:br>
              <a:rPr lang="ru-RU" sz="2800" b="1" dirty="0" smtClean="0"/>
            </a:br>
            <a:r>
              <a:rPr lang="ru-RU" sz="2800" b="1" dirty="0" smtClean="0"/>
              <a:t>Частица великой</a:t>
            </a:r>
            <a:br>
              <a:rPr lang="ru-RU" sz="2800" b="1" dirty="0" smtClean="0"/>
            </a:br>
            <a:r>
              <a:rPr lang="ru-RU" sz="3200" b="1" dirty="0" smtClean="0"/>
              <a:t>Отчизны</a:t>
            </a:r>
            <a:r>
              <a:rPr lang="ru-RU" sz="2800" b="1" dirty="0" smtClean="0"/>
              <a:t> моей.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(Г. </a:t>
            </a:r>
            <a:r>
              <a:rPr lang="ru-RU" dirty="0" err="1" smtClean="0"/>
              <a:t>Ладонщиков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И красива и богата</a:t>
            </a:r>
            <a:br>
              <a:rPr lang="ru-RU" sz="2400" b="1" dirty="0" smtClean="0"/>
            </a:br>
            <a:r>
              <a:rPr lang="ru-RU" sz="2400" b="1" dirty="0" smtClean="0"/>
              <a:t>Наша Родина, ребята.</a:t>
            </a:r>
            <a:br>
              <a:rPr lang="ru-RU" sz="2400" b="1" dirty="0" smtClean="0"/>
            </a:br>
            <a:r>
              <a:rPr lang="ru-RU" sz="2400" b="1" dirty="0" smtClean="0"/>
              <a:t>Долго ехать от столицы</a:t>
            </a:r>
            <a:br>
              <a:rPr lang="ru-RU" sz="2400" b="1" dirty="0" smtClean="0"/>
            </a:br>
            <a:r>
              <a:rPr lang="ru-RU" sz="2400" b="1" dirty="0" smtClean="0"/>
              <a:t>До любой ее границы.</a:t>
            </a:r>
          </a:p>
          <a:p>
            <a:r>
              <a:rPr lang="ru-RU" sz="2400" b="1" dirty="0" smtClean="0"/>
              <a:t>Все вокруг свое, родное:</a:t>
            </a:r>
            <a:br>
              <a:rPr lang="ru-RU" sz="2400" b="1" dirty="0" smtClean="0"/>
            </a:br>
            <a:r>
              <a:rPr lang="ru-RU" sz="2400" b="1" dirty="0" smtClean="0"/>
              <a:t>Горы, степи и леса:</a:t>
            </a:r>
            <a:br>
              <a:rPr lang="ru-RU" sz="2400" b="1" dirty="0" smtClean="0"/>
            </a:br>
            <a:r>
              <a:rPr lang="ru-RU" sz="2400" b="1" dirty="0" smtClean="0"/>
              <a:t>Рек сверканье </a:t>
            </a:r>
            <a:r>
              <a:rPr lang="ru-RU" sz="2400" b="1" dirty="0" err="1" smtClean="0"/>
              <a:t>голубое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ru-RU" sz="2400" b="1" dirty="0" err="1" smtClean="0"/>
              <a:t>Голубые</a:t>
            </a:r>
            <a:r>
              <a:rPr lang="ru-RU" sz="2400" b="1" dirty="0" smtClean="0"/>
              <a:t> небеса.</a:t>
            </a:r>
            <a:br>
              <a:rPr lang="ru-RU" sz="2400" b="1" dirty="0" smtClean="0"/>
            </a:br>
            <a:r>
              <a:rPr lang="ru-RU" sz="2400" b="1" dirty="0" smtClean="0"/>
              <a:t>Каждый город</a:t>
            </a:r>
            <a:br>
              <a:rPr lang="ru-RU" sz="2400" b="1" dirty="0" smtClean="0"/>
            </a:br>
            <a:r>
              <a:rPr lang="ru-RU" sz="2400" b="1" dirty="0" smtClean="0"/>
              <a:t>Сердцу дорог,</a:t>
            </a:r>
            <a:br>
              <a:rPr lang="ru-RU" sz="2400" b="1" dirty="0" smtClean="0"/>
            </a:br>
            <a:r>
              <a:rPr lang="ru-RU" sz="2400" b="1" dirty="0" smtClean="0"/>
              <a:t>Дорог каждый сельский дом.</a:t>
            </a:r>
            <a:br>
              <a:rPr lang="ru-RU" sz="2400" b="1" dirty="0" smtClean="0"/>
            </a:br>
            <a:r>
              <a:rPr lang="ru-RU" sz="2400" b="1" dirty="0" smtClean="0"/>
              <a:t>Все в боях когда-то взято</a:t>
            </a:r>
            <a:br>
              <a:rPr lang="ru-RU" sz="2400" b="1" dirty="0" smtClean="0"/>
            </a:br>
            <a:r>
              <a:rPr lang="ru-RU" sz="2400" b="1" dirty="0" smtClean="0"/>
              <a:t>И упрочено трудом!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(Г. </a:t>
            </a:r>
            <a:r>
              <a:rPr lang="ru-RU" dirty="0" err="1" smtClean="0"/>
              <a:t>Ладонщиков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Gcy;&amp;ocy;&amp;scy;&amp;ucy;&amp;dcy;&amp;acy;&amp;rcy;&amp;scy;&amp;tcy;&amp;vcy;&amp;iecy;&amp;ncy;&amp;ncy;&amp;ycy;&amp;jcy; &amp;gcy;&amp;iecy;&amp;rcy;&amp;bcy; &amp;Rcy;&amp;ocy;&amp;scy;&amp;scy;&amp;icy;&amp;jcy;&amp;scy;&amp;kcy;&amp;ocy;&amp;jcy; &amp;Fcy;&amp;iecy;&amp;dcy;&amp;iecy;&amp;rcy;&amp;a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310208" cy="6287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Gcy;&amp;ocy;&amp;scy;&amp;ucy;&amp;dcy;&amp;acy;&amp;rcy;&amp;scy;&amp;tcy;&amp;vcy;&amp;iecy;&amp;ncy;&amp;ncy;&amp;ycy;&amp;jcy; &amp;fcy;&amp;lcy;&amp;acy;&amp;gcy; &amp;Rcy;&amp;ocy;&amp;scy;&amp;scy;&amp;icy;&amp;jcy;&amp;scy;&amp;kcy;&amp;ocy;&amp;jcy; &amp;Fcy;&amp;iecy;&amp;dcy;&amp;iecy;&amp;rcy;&amp;acy;&amp;tscy;&amp;i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929618" cy="476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любим свою родину уже за то, что она у нас есть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images.myshared.ru/838829/slide_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48680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5.nnm.me/c/6/c/3/d/60bb4080b43492611d28e88d5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69" y="571480"/>
            <a:ext cx="8834249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aby-ved.ru/wp-content/uploads/2015/11/Rod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71530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103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Любовь и уважение к отечеству</vt:lpstr>
      <vt:lpstr>Цель урока – создать условия  для формирования у детей чувства  любви и уважения к Отечеству,   - выяснить у детей, что объединяет всех граждан России. - продолжать формировать уважительное отношение  к представителям иных религиозных  культур,  проживающих  в российской федерации.   Задачи урока:   -Воспитать  чувства  любви и уважения   к своему  Отечеству,  к  его истории, к  соотечественникам. Образовательные: Сформировать представления об уважении и любви к Отечеству Изучить понятия: Родина, Отечество,  патриотизм. Развивающие: - Способствовать развитию  умения  сравнивать и обобщать материал; Воспитательные: - Формировать уважительное отношение к Отечеству, развивать чувство патриотизма. - развивать  познавательный  интерес  к  истории  нашей  Родины; развивать  устную  речь  учеников. </vt:lpstr>
      <vt:lpstr>Слайд 3</vt:lpstr>
      <vt:lpstr>Слайд 4</vt:lpstr>
      <vt:lpstr>Слайд 5</vt:lpstr>
      <vt:lpstr>Слайд 6</vt:lpstr>
      <vt:lpstr>Мы любим свою родину уже за то, что она у нас есть</vt:lpstr>
      <vt:lpstr>Слайд 8</vt:lpstr>
      <vt:lpstr>Слайд 9</vt:lpstr>
      <vt:lpstr>В 988 году князь Владимир крестил Русь – на нашу землю пришло православие</vt:lpstr>
      <vt:lpstr>Любовь – это служение. Служение людям и нашей родине</vt:lpstr>
      <vt:lpstr>Слайд 12</vt:lpstr>
      <vt:lpstr>У каждого человека на Земле есть своя малая родина.  Для нас – это наша родная станица старощербиновская</vt:lpstr>
      <vt:lpstr>Место есть на Земле где всегда по весне белым заревом светится сад, речка ея течет и прекрасен восход, молчалив и задумчив закат. Хорошо на заре погулять по росе и вдохнуть запах скошенных трав и услышать тростник, тот, что к брегу приник и понять плавней степенных нрав  русь, родина, старощербиновская благословенны твои дни! Раздольные плавни и нивы обильные навсегда в моем сердце они… (Поляков А.М.) </vt:lpstr>
      <vt:lpstr>Всем спасибо за работу на уроке! Мира и добра вам!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2016-04-06T08:13:18Z</dcterms:created>
  <dcterms:modified xsi:type="dcterms:W3CDTF">2016-05-10T09:09:32Z</dcterms:modified>
</cp:coreProperties>
</file>