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71" r:id="rId11"/>
    <p:sldId id="272" r:id="rId12"/>
    <p:sldId id="267" r:id="rId13"/>
    <p:sldId id="268" r:id="rId14"/>
    <p:sldId id="269" r:id="rId15"/>
    <p:sldId id="273" r:id="rId16"/>
    <p:sldId id="27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542"/>
    <a:srgbClr val="254B32"/>
    <a:srgbClr val="E9E5F7"/>
    <a:srgbClr val="B6A9E5"/>
    <a:srgbClr val="FF9900"/>
    <a:srgbClr val="FFCC66"/>
    <a:srgbClr val="006600"/>
    <a:srgbClr val="F4B39B"/>
    <a:srgbClr val="EF8F6D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783" autoAdjust="0"/>
  </p:normalViewPr>
  <p:slideViewPr>
    <p:cSldViewPr>
      <p:cViewPr>
        <p:scale>
          <a:sx n="100" d="100"/>
          <a:sy n="100" d="100"/>
        </p:scale>
        <p:origin x="3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6D3A8-85DD-4D0B-B20E-7FEFA9A1C58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AB6C7-575F-4484-889F-4C2678B65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B6C7-575F-4484-889F-4C2678B65CD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2499-73BB-40E0-84C6-87D03D8D8DE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C5D5-BA38-4E1A-87AE-6684176CC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ртур\Pictures\s5_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4714884"/>
            <a:ext cx="4714908" cy="1643074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   </a:t>
            </a:r>
            <a:r>
              <a:rPr lang="ru-RU" sz="4400" dirty="0" smtClean="0">
                <a:solidFill>
                  <a:srgbClr val="FF0066"/>
                </a:solidFill>
              </a:rPr>
              <a:t>Милосердие             и сострадание</a:t>
            </a:r>
            <a:endParaRPr lang="ru-RU" sz="44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Public\Pictures\1342553623_ikon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928802"/>
            <a:ext cx="2030413" cy="251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 может научиться милосердию, совершая дела милосердия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2291" name="Picture 3" descr="C:\Users\Public\Pictures\i_star_v_ra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124305"/>
            <a:ext cx="3862414" cy="273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Public\Pictures\Spasenie-domashnih-pitomcev-02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048132" cy="275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Public\Pictures\x_beb1611e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857364"/>
            <a:ext cx="357190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 из дел милосердия – милостыня. Иисус Христос говорил: «Просящему у тебя – дай».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C:\Users\Public\Pictures\74307472_large_3528972_BLESK_I_NIShETA_2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580689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Public\Pictures\article_image-image-article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286124"/>
            <a:ext cx="271464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Public\Pictures\Elizaveta-00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327528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 descr="C:\Users\Public\Pictures\50521611_1256914040_1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164284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1" name="Picture 5" descr="C:\Users\Public\Pictures\Untitled-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929066"/>
            <a:ext cx="2857520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Public\Pictures\iCACNLC5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285992"/>
            <a:ext cx="10001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Св.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прпмц</a:t>
            </a:r>
            <a:r>
              <a:rPr lang="ru-RU" sz="2800" b="1" dirty="0" smtClean="0">
                <a:solidFill>
                  <a:srgbClr val="00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Елисавета</a:t>
            </a:r>
            <a:r>
              <a:rPr lang="ru-RU" sz="2800" b="1" dirty="0" smtClean="0">
                <a:solidFill>
                  <a:srgbClr val="00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Феодоровна</a:t>
            </a:r>
            <a:r>
              <a:rPr lang="ru-RU" sz="2800" b="1" dirty="0" smtClean="0">
                <a:solidFill>
                  <a:srgbClr val="0066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Романова</a:t>
            </a:r>
            <a:endParaRPr lang="ru-RU" sz="2800" b="1" dirty="0">
              <a:solidFill>
                <a:srgbClr val="0066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ublic\Pictures\65122607_m343_11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357850" cy="4143404"/>
          </a:xfrm>
          <a:prstGeom prst="rect">
            <a:avLst/>
          </a:prstGeom>
          <a:noFill/>
        </p:spPr>
      </p:pic>
      <p:pic>
        <p:nvPicPr>
          <p:cNvPr id="10243" name="Picture 3" descr="C:\Users\Public\Pictures\2654653_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Созданная ею в Москве в 1909 г.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Марфо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Мариинская Обитель Милосердия.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ublic\Pictures\1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643470" cy="392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Public\Pictures\2DSC_02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78621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Public\Pictures\pamyatnik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714356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5112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1654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Обитель в наши дни.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1654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Св. прав.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Иулиания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Вяземская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C:\Users\Public\Pictures\IulianiyaVyazemskaya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3714776" cy="4833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3" name="Picture 3" descr="C:\Users\Public\Pictures\i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3429024" cy="4819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Умиление злых сердец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7892"/>
            <a:ext cx="6186502" cy="6429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К. Петров-Водкин. Богоматерь Умиление злых сердец.</a:t>
            </a:r>
            <a:endParaRPr lang="ru-RU" dirty="0"/>
          </a:p>
        </p:txBody>
      </p:sp>
      <p:pic>
        <p:nvPicPr>
          <p:cNvPr id="4" name="Picture 2" descr="C:\Users\Public\Pictures\0_3fe8d_3cc980e3_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5062598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Public\Pictures\12b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2809875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056ccef092a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14818"/>
            <a:ext cx="8229600" cy="19399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9E5F7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Любите врагов ваших»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9E5F7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ublic\Pictures\133414_origina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86874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72074"/>
            <a:ext cx="8229600" cy="10715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Одно из самых красивых слов на          </a:t>
            </a: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свете     -</a:t>
            </a: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милосердие. </a:t>
            </a:r>
            <a:endParaRPr lang="ru-RU" sz="4400" u="sng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Pictures\miloserd500_124272215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Оно говорит о сердце, которое милует, любит и жалеет.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Public\Pictures\image001[1].jpg"/>
          <p:cNvPicPr>
            <a:picLocks noChangeAspect="1" noChangeArrowheads="1"/>
          </p:cNvPicPr>
          <p:nvPr/>
        </p:nvPicPr>
        <p:blipFill>
          <a:blip r:embed="rId2"/>
          <a:srcRect b="37876"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428604"/>
            <a:ext cx="3400420" cy="18399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Любовь бывает разной. Она бывает радостной.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6386" name="Picture 2" descr="C:\Users\Public\Pictures\F9E30510-4D29-4FFE-BAF1-BD542EC86D09_mw800_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Public\Pictures\f_1810839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714620"/>
            <a:ext cx="2500330" cy="310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при встрече с бедой, любовь бывает с заплаканным лицом. Чужой беды не бывает!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85728"/>
            <a:ext cx="5543560" cy="15716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4B39B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«Люби ближнего, как самого себя»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4B39B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артур\Pictures\390459417[1].jpg"/>
          <p:cNvPicPr>
            <a:picLocks noChangeAspect="1" noChangeArrowheads="1"/>
          </p:cNvPicPr>
          <p:nvPr/>
        </p:nvPicPr>
        <p:blipFill>
          <a:blip r:embed="rId2"/>
          <a:srcRect b="15904"/>
          <a:stretch>
            <a:fillRect/>
          </a:stretch>
        </p:blipFill>
        <p:spPr bwMode="auto">
          <a:xfrm>
            <a:off x="5214942" y="1428736"/>
            <a:ext cx="3690962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Public\Pictures\motivator-12679[1].jpg"/>
          <p:cNvPicPr>
            <a:picLocks noChangeAspect="1" noChangeArrowheads="1"/>
          </p:cNvPicPr>
          <p:nvPr/>
        </p:nvPicPr>
        <p:blipFill>
          <a:blip r:embed="rId3"/>
          <a:srcRect l="40360" t="7307" r="7507" b="19627"/>
          <a:stretch>
            <a:fillRect/>
          </a:stretch>
        </p:blipFill>
        <p:spPr bwMode="auto">
          <a:xfrm>
            <a:off x="6000760" y="3714752"/>
            <a:ext cx="2214578" cy="2857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Public\Pictures\960_razdacha_3[1].jpg"/>
          <p:cNvPicPr>
            <a:picLocks noChangeAspect="1" noChangeArrowheads="1"/>
          </p:cNvPicPr>
          <p:nvPr/>
        </p:nvPicPr>
        <p:blipFill>
          <a:blip r:embed="rId4"/>
          <a:srcRect b="11499"/>
          <a:stretch>
            <a:fillRect/>
          </a:stretch>
        </p:blipFill>
        <p:spPr bwMode="auto">
          <a:xfrm>
            <a:off x="571472" y="3643314"/>
            <a:ext cx="4357718" cy="2714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артур\Pictures\080131192303d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714488"/>
            <a:ext cx="178595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артур\Pictures\motivator-19869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85728"/>
            <a:ext cx="2428892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Public\Pictures\Charit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21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857232"/>
            <a:ext cx="697232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кто наш ближний?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ublic\Pictures\Untitled-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72560" cy="605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57826"/>
            <a:ext cx="8229600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Ближний – это тот, кто оказал нам милость.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Public\Pictures\origina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 еще ближний – это тот, кто нуждается в твоей помощи.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173</Words>
  <Application>Microsoft Office PowerPoint</Application>
  <PresentationFormat>Экран (4:3)</PresentationFormat>
  <Paragraphs>20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Но при встрече с бедой, любовь бывает с заплаканным лицом. Чужой беды не бывает!</vt:lpstr>
      <vt:lpstr>Слайд 6</vt:lpstr>
      <vt:lpstr>Слайд 7</vt:lpstr>
      <vt:lpstr>Слайд 8</vt:lpstr>
      <vt:lpstr>Слайд 9</vt:lpstr>
      <vt:lpstr>Слайд 10</vt:lpstr>
      <vt:lpstr>Одно из дел милосердия – милостыня. Иисус Христос говорил: «Просящему у тебя – дай». </vt:lpstr>
      <vt:lpstr>Св. прпмц. Елисавета Феодоровна Романова</vt:lpstr>
      <vt:lpstr>Созданная ею в Москве в 1909 г. Марфо – Мариинская Обитель Милосердия.</vt:lpstr>
      <vt:lpstr>Обитель в наши дни.</vt:lpstr>
      <vt:lpstr>Св. прав. Иулиания Вяземская</vt:lpstr>
      <vt:lpstr>Умиление злых сердец</vt:lpstr>
      <vt:lpstr>« Любите врагов ваших»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артур</dc:creator>
  <cp:lastModifiedBy>завуч</cp:lastModifiedBy>
  <cp:revision>162</cp:revision>
  <dcterms:created xsi:type="dcterms:W3CDTF">2012-12-02T16:51:04Z</dcterms:created>
  <dcterms:modified xsi:type="dcterms:W3CDTF">2019-04-17T10:35:08Z</dcterms:modified>
</cp:coreProperties>
</file>