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142" y="-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go.mail.ru/search_images?q=&#1082;&#1072;&#1088;&#1090;&#1072;+&#1089;&#1077;&#1074;&#1077;&#1088;&#1085;&#1086;&#1081;+&#1080;+&#1102;&#1078;&#1085;&#1086;&#1081;+&#1072;&#1084;&#1077;&#1088;&#1080;&#1082;&#1080;+&#1085;&#1072;+&#1088;&#1091;&#1089;&#1089;&#1082;&#1086;&#1084;+&#1103;&#1079;&#1099;&#1082;&#1077;#urlhash=4471447024309584843" TargetMode="External"/><Relationship Id="rId3" Type="http://schemas.openxmlformats.org/officeDocument/2006/relationships/hyperlink" Target="http://easyen.ru/load/metodika/k_prezentacijam/shablony_prezentacij_olimpijskie/277-1-0-12053" TargetMode="External"/><Relationship Id="rId7" Type="http://schemas.openxmlformats.org/officeDocument/2006/relationships/hyperlink" Target="http://go.mail.ru/search_images?q=&#1082;&#1072;&#1088;&#1090;&#1072;+&#1072;&#1092;&#1088;&#1080;&#1082;&#1080;+&#1085;&#1072;+&#1088;&#1091;&#1089;&#1089;&#1082;&#1086;&#1084;+&#1103;&#1079;&#1099;&#1082;&#1077;&amp;us=29&amp;usln=1&amp;usstr=&#1082;&#1072;&#1088;&#1090;&#1072;+&#1072;&#1092;&#1088;&#1080;&#1082;&#1080;+&#1085;&#1072;+&#1088;&#1091;&#1089;&#1089;&#1082;&#1086;&#1084;+&#1103;&#1079;&#1099;&#1082;&#1077;#urlhash=53580279348684841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go.mail.ru/search_images?q=&#1082;&#1072;&#1088;&#1090;&#1072;+&#1072;&#1079;&#1080;&#1080;+&#1085;&#1072;+&#1088;&#1091;&#1089;&#1089;&#1082;&#1086;&#1084;+&#1103;&#1079;&#1099;&#1082;&#1077;&amp;us=10&amp;usln=2&amp;usstr=&#1082;&#1072;&#1088;&#1090;&#1072;+&#1072;&#1079;&#1080;&#1080;#urlhash=3745765133724789308" TargetMode="External"/><Relationship Id="rId5" Type="http://schemas.openxmlformats.org/officeDocument/2006/relationships/hyperlink" Target="http://go.mail.ru/search_images?q=&#1080;&#1079;&#1086;&#1073;&#1088;&#1072;&#1078;&#1077;&#1085;&#1080;&#1077;%20&#1082;&#1086;&#1085;&#1090;&#1091;&#1088;&#1072;%20&#1072;&#1074;&#1089;&#1090;&#1088;&#1072;&#1083;&#1080;&#1080;&amp;fr=web&amp;rch=l&amp;jsa=1#urlhash=38326581202692133" TargetMode="External"/><Relationship Id="rId4" Type="http://schemas.openxmlformats.org/officeDocument/2006/relationships/hyperlink" Target="http://ppt4web.ru/shablony-prezentacii/olimpijjskie-igry.html" TargetMode="External"/><Relationship Id="rId9" Type="http://schemas.openxmlformats.org/officeDocument/2006/relationships/hyperlink" Target="http://go.mail.ru/search_images?q=&#1082;&#1072;&#1088;&#1090;&#1072;+&#1077;&#1074;&#1088;&#1086;&#1087;&#1099;+&#1085;&#1072;+&#1088;&#1091;&#1089;&#1089;&#1082;&#1086;&#1084;+&#1103;&#1079;&#1099;&#1082;&#1077;&amp;us=28&amp;ussp=mstp&amp;usln=1&amp;usstr=&#1082;&#1072;&#1088;&#1090;&#1072;+&#1077;&#1074;&#1088;&#1086;&#1087;&#1099;&#1085;&#1072;+&#1088;&#1091;&#1089;&#1089;&#1082;&#1086;&#1084;+&#1103;&#1079;&#1099;&#1082;&#1077;#urlhash=1547103489043533119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go.mail.ru/search_images?q=&#1082;&#1072;&#1088;&#1090;&#1080;&#1085;&#1082;&#1072;+&#1092;&#1080;&#1075;&#1091;&#1088;&#1085;&#1086;&#1077;+&#1082;&#1072;&#1090;&#1072;&#1085;&#1080;&#1077;&amp;us=19&amp;usln=1&amp;usstr=&#1082;&#1072;&#1088;&#1090;&#1080;&#1085;&#1082;&#1072;++&#1092;&#1080;&#1075;&#1091;&#1088;&#1085;&#1086;&#1077;+#urlhash=2382615299401368826" TargetMode="External"/><Relationship Id="rId3" Type="http://schemas.openxmlformats.org/officeDocument/2006/relationships/hyperlink" Target="http://go.mail.ru/search_images?q=&#1082;&#1072;&#1088;&#1090;&#1080;&#1085;&#1082;&#1072;%20&#1093;&#1086;&#1082;&#1082;&#1077;&#1081;&amp;fr=web&amp;rch=l#urlhash=1789317872739487020" TargetMode="External"/><Relationship Id="rId7" Type="http://schemas.openxmlformats.org/officeDocument/2006/relationships/hyperlink" Target="http://go.mail.ru/search_images?q=&#1082;&#1072;&#1088;&#1090;&#1080;&#1085;&#1082;&#1072;+++&#1089;&#1072;&#1085;&#1085;&#1099;&#1081;+&#1089;&#1087;&#1086;&#1088;&#1090;#urlhash=428493382167743284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go.mail.ru/search_images?q=&#1082;&#1072;&#1088;&#1090;&#1080;&#1085;&#1082;&#1072;+&#1082;&#1105;&#1088;&#1083;&#1080;&#1085;&#1075;#urlhash=4812840341229033584" TargetMode="External"/><Relationship Id="rId11" Type="http://schemas.openxmlformats.org/officeDocument/2006/relationships/hyperlink" Target="http://go.mail.ru/search_images?q=&#1082;&#1072;&#1088;&#1090;&#1080;&#1085;&#1082;&#1072;+&#1085;&#1072;&#1075;&#1088;&#1072;&#1076;&#1099;+&#1087;&#1086;&#1073;&#1077;&#1076;&#1080;&#1090;&#1077;&#1083;&#1077;&#1081;+&#1086;&#1083;&#1080;&#1084;&#1087;&#1080;&#1072;&#1076;&#1099;+&#1089;&#1086;&#1095;&#1080;+2014#urlhash=852249124031307255" TargetMode="External"/><Relationship Id="rId5" Type="http://schemas.openxmlformats.org/officeDocument/2006/relationships/hyperlink" Target="http://go.mail.ru/search_images?q=&#1082;&#1072;&#1088;&#1090;&#1080;&#1085;&#1082;&#1072;+&#1073;&#1080;&#1072;&#1090;&#1083;&#1086;&#1085;#urlhash=2642902402786654032" TargetMode="External"/><Relationship Id="rId10" Type="http://schemas.openxmlformats.org/officeDocument/2006/relationships/hyperlink" Target="http://go.mail.ru/search_images?q=&#1082;&#1072;&#1088;&#1090;&#1080;&#1085;&#1082;&#1072;+&#1085;&#1072;&#1075;&#1088;&#1072;&#1076;&#1099;+&#1087;&#1086;&#1073;&#1077;&#1076;&#1080;&#1090;&#1077;&#1083;&#1077;&#1081;+&#1086;&#1083;&#1080;&#1084;&#1087;&#1080;&#1072;&#1076;&#1099;+&#1089;&#1086;&#1095;&#1080;+2014#urlhash=5448546291690404382" TargetMode="External"/><Relationship Id="rId4" Type="http://schemas.openxmlformats.org/officeDocument/2006/relationships/hyperlink" Target="http://go.mail.ru/search_images?q=&#1082;&#1072;&#1088;&#1090;&#1080;&#1085;&#1082;&#1072;+&#1083;&#1099;&#1078;&#1085;&#1099;&#1077;+&#1075;&#1086;&#1085;&#1082;&#1080;&amp;us=21&amp;usln=1&amp;usstr=&#1082;&#1072;&#1088;&#1090;&#1080;&#1085;&#1082;&#1072;+&#1083;&#1099;&#1078;&#1085;&#1099;&#1077;+&#1075;&#1086;&#1085;&#1082;&#1080;#urlhash=7977499530531129879" TargetMode="External"/><Relationship Id="rId9" Type="http://schemas.openxmlformats.org/officeDocument/2006/relationships/hyperlink" Target="http://go.mail.ru/search_images?q=&#1082;&#1072;&#1088;&#1090;&#1080;&#1085;&#1082;&#1072;+&#1085;&#1072;&#1075;&#1088;&#1072;&#1078;&#1076;&#1077;&#1085;&#1080;&#1077;+&#1087;&#1086;&#1073;&#1077;&#1076;&#1080;&#1090;&#1077;&#1083;&#1077;&#1081;+&#1074;+&#1089;&#1087;&#1086;&#1088;&#1090;&#1077;#urlhash=3544650189401519975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57224" y="1000108"/>
            <a:ext cx="72866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</a:rPr>
              <a:t>Спортивный праздник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 «Олимпийцы среди нас!»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6386" name="Picture 2" descr="http://img.mota.ru/upload/wallpapers/source/2010/02/17/08/03/21426/mota_ru_002171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214290"/>
            <a:ext cx="7643866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3794" name="Picture 2" descr="http://files.web2edu.ru/eceb6fe3-a1cd-462f-a164-d9a4d620fc8f/35e58c70-7cc0-43a2-8fdd-56d7d5460add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214290"/>
            <a:ext cx="7143800" cy="50268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2770" name="Picture 2" descr="http://go1.imgsmail.ru/imgpreview?key=42caa4ca73a05870&amp;mb=imgdb_preview_18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7429552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1748" name="Picture 4" descr="http://hq-wallpapers.ru/wallpapers/13/hq-wallpapers_ru_sport_61732_1920x120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214290"/>
            <a:ext cx="7500990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0722" name="Picture 2" descr="http://img.desktopwallpapers.ru/sport/pics/Vancouver-2010-Figure-Skating-115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214290"/>
            <a:ext cx="7715304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9698" name="Picture 2" descr="http://www.nationalclass.ru/netcat_files/Image/ssss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14546" y="3286124"/>
            <a:ext cx="4572032" cy="2928958"/>
          </a:xfrm>
          <a:prstGeom prst="rect">
            <a:avLst/>
          </a:prstGeom>
          <a:noFill/>
        </p:spPr>
      </p:pic>
      <p:pic>
        <p:nvPicPr>
          <p:cNvPr id="29702" name="Picture 6" descr="http://i3.apollo.lv/img_thumbs/23_9b8f1/201305/036/b_39443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142852"/>
            <a:ext cx="8072494" cy="3143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8674" name="Picture 2" descr="http://aviatoru.at.ua/_fr/9/989723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457200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714348" y="4786322"/>
            <a:ext cx="771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До новых встреч !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57158" y="285728"/>
            <a:ext cx="850112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Активные ссылки на использованные изображения:</a:t>
            </a:r>
          </a:p>
          <a:p>
            <a:r>
              <a:rPr lang="ru-RU" sz="1600" dirty="0" smtClean="0"/>
              <a:t>Фон изображения: </a:t>
            </a:r>
            <a:r>
              <a:rPr lang="en-US" sz="1600" dirty="0" smtClean="0">
                <a:hlinkClick r:id="rId3"/>
              </a:rPr>
              <a:t>http://easyen.ru/load/metodika/k_prezentacijam/shablony_prezentacij_olimpijskie/277-1-0-12053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Изображение флага: </a:t>
            </a:r>
            <a:r>
              <a:rPr lang="en-US" sz="1600" dirty="0" smtClean="0">
                <a:hlinkClick r:id="rId4"/>
              </a:rPr>
              <a:t>http://ppt4web.ru/shablony-prezentacii/olimpijjskie-igry.html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Изображение материков: Австралия- </a:t>
            </a:r>
            <a:r>
              <a:rPr lang="en-US" sz="1600" dirty="0" smtClean="0">
                <a:hlinkClick r:id="rId5"/>
              </a:rPr>
              <a:t>http://go.mail.ru/search_images?q=</a:t>
            </a:r>
            <a:r>
              <a:rPr lang="ru-RU" sz="1600" dirty="0" smtClean="0">
                <a:hlinkClick r:id="rId5"/>
              </a:rPr>
              <a:t>изображение%20контура%20австралии&amp;</a:t>
            </a:r>
            <a:r>
              <a:rPr lang="en-US" sz="1600" dirty="0" err="1" smtClean="0">
                <a:hlinkClick r:id="rId5"/>
              </a:rPr>
              <a:t>fr</a:t>
            </a:r>
            <a:r>
              <a:rPr lang="en-US" sz="1600" dirty="0" smtClean="0">
                <a:hlinkClick r:id="rId5"/>
              </a:rPr>
              <a:t>=</a:t>
            </a:r>
            <a:r>
              <a:rPr lang="en-US" sz="1600" dirty="0" err="1" smtClean="0">
                <a:hlinkClick r:id="rId5"/>
              </a:rPr>
              <a:t>web&amp;rch</a:t>
            </a:r>
            <a:r>
              <a:rPr lang="en-US" sz="1600" dirty="0" smtClean="0">
                <a:hlinkClick r:id="rId5"/>
              </a:rPr>
              <a:t>=</a:t>
            </a:r>
            <a:r>
              <a:rPr lang="en-US" sz="1600" dirty="0" err="1" smtClean="0">
                <a:hlinkClick r:id="rId5"/>
              </a:rPr>
              <a:t>l&amp;jsa</a:t>
            </a:r>
            <a:r>
              <a:rPr lang="en-US" sz="1600" dirty="0" smtClean="0">
                <a:hlinkClick r:id="rId5"/>
              </a:rPr>
              <a:t>=1#urlhash=38326581202692133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Азия-</a:t>
            </a:r>
            <a:r>
              <a:rPr lang="en-US" sz="1600" dirty="0" smtClean="0">
                <a:hlinkClick r:id="rId6"/>
              </a:rPr>
              <a:t>http://go.mail.ru/search_images?q=</a:t>
            </a:r>
            <a:r>
              <a:rPr lang="ru-RU" sz="1600" dirty="0" err="1" smtClean="0">
                <a:hlinkClick r:id="rId6"/>
              </a:rPr>
              <a:t>карта+азии+на+русском+языке&amp;</a:t>
            </a:r>
            <a:r>
              <a:rPr lang="en-US" sz="1600" dirty="0" smtClean="0">
                <a:hlinkClick r:id="rId6"/>
              </a:rPr>
              <a:t>us=10&amp;usln=2&amp;usstr=</a:t>
            </a:r>
            <a:r>
              <a:rPr lang="ru-RU" sz="1600" dirty="0" err="1" smtClean="0">
                <a:hlinkClick r:id="rId6"/>
              </a:rPr>
              <a:t>карта+азии#</a:t>
            </a:r>
            <a:r>
              <a:rPr lang="en-US" sz="1600" dirty="0" err="1" smtClean="0">
                <a:hlinkClick r:id="rId6"/>
              </a:rPr>
              <a:t>urlhash</a:t>
            </a:r>
            <a:r>
              <a:rPr lang="en-US" sz="1600" dirty="0" smtClean="0">
                <a:hlinkClick r:id="rId6"/>
              </a:rPr>
              <a:t>=3745765133724789308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Африка- </a:t>
            </a:r>
            <a:r>
              <a:rPr lang="en-US" sz="1600" dirty="0" smtClean="0">
                <a:hlinkClick r:id="rId7"/>
              </a:rPr>
              <a:t>http://go.mail.ru/search_images?q=</a:t>
            </a:r>
            <a:r>
              <a:rPr lang="ru-RU" sz="1600" dirty="0" err="1" smtClean="0">
                <a:hlinkClick r:id="rId7"/>
              </a:rPr>
              <a:t>карта+африки+на+русском+языке&amp;</a:t>
            </a:r>
            <a:r>
              <a:rPr lang="en-US" sz="1600" dirty="0" smtClean="0">
                <a:hlinkClick r:id="rId7"/>
              </a:rPr>
              <a:t>us=29&amp;usln=1&amp;usstr=</a:t>
            </a:r>
            <a:r>
              <a:rPr lang="ru-RU" sz="1600" dirty="0" err="1" smtClean="0">
                <a:hlinkClick r:id="rId7"/>
              </a:rPr>
              <a:t>карта+африки+на+русском+языке#</a:t>
            </a:r>
            <a:r>
              <a:rPr lang="en-US" sz="1600" dirty="0" err="1" smtClean="0">
                <a:hlinkClick r:id="rId7"/>
              </a:rPr>
              <a:t>urlhash</a:t>
            </a:r>
            <a:r>
              <a:rPr lang="en-US" sz="1600" dirty="0" smtClean="0">
                <a:hlinkClick r:id="rId7"/>
              </a:rPr>
              <a:t>=535802793486848415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Америка- </a:t>
            </a:r>
            <a:r>
              <a:rPr lang="en-US" sz="1600" dirty="0" smtClean="0">
                <a:hlinkClick r:id="rId8"/>
              </a:rPr>
              <a:t>http://go.mail.ru/search_images?q=</a:t>
            </a:r>
            <a:r>
              <a:rPr lang="ru-RU" sz="1600" dirty="0" err="1" smtClean="0">
                <a:hlinkClick r:id="rId8"/>
              </a:rPr>
              <a:t>карта+северной+и+южной+америки+на+русском+языке#</a:t>
            </a:r>
            <a:r>
              <a:rPr lang="en-US" sz="1600" dirty="0" err="1" smtClean="0">
                <a:hlinkClick r:id="rId8"/>
              </a:rPr>
              <a:t>urlhash</a:t>
            </a:r>
            <a:r>
              <a:rPr lang="en-US" sz="1600" dirty="0" smtClean="0">
                <a:hlinkClick r:id="rId8"/>
              </a:rPr>
              <a:t>=4471447024309584843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Европа- </a:t>
            </a:r>
            <a:r>
              <a:rPr lang="en-US" sz="1600" dirty="0" smtClean="0">
                <a:hlinkClick r:id="rId9"/>
              </a:rPr>
              <a:t>http://go.mail.ru/search_images?q=</a:t>
            </a:r>
            <a:r>
              <a:rPr lang="ru-RU" sz="1600" dirty="0" err="1" smtClean="0">
                <a:hlinkClick r:id="rId9"/>
              </a:rPr>
              <a:t>карта+европы+на+русском+языке&amp;</a:t>
            </a:r>
            <a:r>
              <a:rPr lang="en-US" sz="1600" dirty="0" smtClean="0">
                <a:hlinkClick r:id="rId9"/>
              </a:rPr>
              <a:t>us=28&amp;ussp=</a:t>
            </a:r>
            <a:r>
              <a:rPr lang="en-US" sz="1600" dirty="0" err="1" smtClean="0">
                <a:hlinkClick r:id="rId9"/>
              </a:rPr>
              <a:t>mstp&amp;usln</a:t>
            </a:r>
            <a:r>
              <a:rPr lang="en-US" sz="1600" dirty="0" smtClean="0">
                <a:hlinkClick r:id="rId9"/>
              </a:rPr>
              <a:t>=1&amp;usstr=</a:t>
            </a:r>
            <a:r>
              <a:rPr lang="ru-RU" sz="1600" dirty="0" err="1" smtClean="0">
                <a:hlinkClick r:id="rId9"/>
              </a:rPr>
              <a:t>карта+европына+русском+языке#</a:t>
            </a:r>
            <a:r>
              <a:rPr lang="en-US" sz="1600" dirty="0" err="1" smtClean="0">
                <a:hlinkClick r:id="rId9"/>
              </a:rPr>
              <a:t>urlhash</a:t>
            </a:r>
            <a:r>
              <a:rPr lang="en-US" sz="1600" dirty="0" smtClean="0">
                <a:hlinkClick r:id="rId9"/>
              </a:rPr>
              <a:t>=1547103489043533119</a:t>
            </a:r>
            <a:r>
              <a:rPr lang="ru-RU" sz="16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00034" y="285729"/>
            <a:ext cx="7858180" cy="763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Изображения различных видов спорта:    Хоккей </a:t>
            </a:r>
            <a:r>
              <a:rPr lang="en-US" sz="1600" dirty="0" smtClean="0">
                <a:hlinkClick r:id="rId3"/>
              </a:rPr>
              <a:t>http://go.mail.ru/search_images?q=</a:t>
            </a:r>
            <a:r>
              <a:rPr lang="ru-RU" sz="1600" dirty="0" smtClean="0">
                <a:hlinkClick r:id="rId3"/>
              </a:rPr>
              <a:t>картинка%20хоккей&amp;</a:t>
            </a:r>
            <a:r>
              <a:rPr lang="en-US" sz="1600" dirty="0" err="1" smtClean="0">
                <a:hlinkClick r:id="rId3"/>
              </a:rPr>
              <a:t>fr</a:t>
            </a:r>
            <a:r>
              <a:rPr lang="en-US" sz="1600" dirty="0" smtClean="0">
                <a:hlinkClick r:id="rId3"/>
              </a:rPr>
              <a:t>=</a:t>
            </a:r>
            <a:r>
              <a:rPr lang="en-US" sz="1600" dirty="0" err="1" smtClean="0">
                <a:hlinkClick r:id="rId3"/>
              </a:rPr>
              <a:t>web&amp;rch</a:t>
            </a:r>
            <a:r>
              <a:rPr lang="en-US" sz="1600" dirty="0" smtClean="0">
                <a:hlinkClick r:id="rId3"/>
              </a:rPr>
              <a:t>=</a:t>
            </a:r>
            <a:r>
              <a:rPr lang="en-US" sz="1600" dirty="0" err="1" smtClean="0">
                <a:hlinkClick r:id="rId3"/>
              </a:rPr>
              <a:t>l#urlhash</a:t>
            </a:r>
            <a:r>
              <a:rPr lang="en-US" sz="1600" dirty="0" smtClean="0">
                <a:hlinkClick r:id="rId3"/>
              </a:rPr>
              <a:t>=1789317872739487020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Лыжные гонки </a:t>
            </a:r>
            <a:r>
              <a:rPr lang="en-US" sz="1600" dirty="0" smtClean="0">
                <a:hlinkClick r:id="rId4"/>
              </a:rPr>
              <a:t>http://go.mail.ru/search_images?q=</a:t>
            </a:r>
            <a:r>
              <a:rPr lang="ru-RU" sz="1600" dirty="0" err="1" smtClean="0">
                <a:hlinkClick r:id="rId4"/>
              </a:rPr>
              <a:t>картинка+лыжные+гонки&amp;</a:t>
            </a:r>
            <a:r>
              <a:rPr lang="en-US" sz="1600" dirty="0" smtClean="0">
                <a:hlinkClick r:id="rId4"/>
              </a:rPr>
              <a:t>us=21&amp;usln=1&amp;usstr=</a:t>
            </a:r>
            <a:r>
              <a:rPr lang="ru-RU" sz="1600" dirty="0" err="1" smtClean="0">
                <a:hlinkClick r:id="rId4"/>
              </a:rPr>
              <a:t>картинка+лыжные+гонки#</a:t>
            </a:r>
            <a:r>
              <a:rPr lang="en-US" sz="1600" dirty="0" err="1" smtClean="0">
                <a:hlinkClick r:id="rId4"/>
              </a:rPr>
              <a:t>urlhash</a:t>
            </a:r>
            <a:r>
              <a:rPr lang="en-US" sz="1600" dirty="0" smtClean="0">
                <a:hlinkClick r:id="rId4"/>
              </a:rPr>
              <a:t>=7977499530531129879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Биатлон </a:t>
            </a:r>
            <a:r>
              <a:rPr lang="en-US" sz="1600" dirty="0" smtClean="0">
                <a:hlinkClick r:id="rId5"/>
              </a:rPr>
              <a:t>http://go.mail.ru/search_images?q=</a:t>
            </a:r>
            <a:r>
              <a:rPr lang="ru-RU" sz="1600" dirty="0" err="1" smtClean="0">
                <a:hlinkClick r:id="rId5"/>
              </a:rPr>
              <a:t>картинка+биатлон#</a:t>
            </a:r>
            <a:r>
              <a:rPr lang="en-US" sz="1600" dirty="0" err="1" smtClean="0">
                <a:hlinkClick r:id="rId5"/>
              </a:rPr>
              <a:t>urlhash</a:t>
            </a:r>
            <a:r>
              <a:rPr lang="en-US" sz="1600" dirty="0" smtClean="0">
                <a:hlinkClick r:id="rId5"/>
              </a:rPr>
              <a:t>=2642902402786654032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Кёрлинг </a:t>
            </a:r>
            <a:r>
              <a:rPr lang="en-US" sz="1600" dirty="0" smtClean="0">
                <a:hlinkClick r:id="rId6"/>
              </a:rPr>
              <a:t>http://go.mail.ru/search_images?q=</a:t>
            </a:r>
            <a:r>
              <a:rPr lang="ru-RU" sz="1600" dirty="0" err="1" smtClean="0">
                <a:hlinkClick r:id="rId6"/>
              </a:rPr>
              <a:t>картинка+кёрлинг#</a:t>
            </a:r>
            <a:r>
              <a:rPr lang="en-US" sz="1600" dirty="0" err="1" smtClean="0">
                <a:hlinkClick r:id="rId6"/>
              </a:rPr>
              <a:t>urlhash</a:t>
            </a:r>
            <a:r>
              <a:rPr lang="en-US" sz="1600" dirty="0" smtClean="0">
                <a:hlinkClick r:id="rId6"/>
              </a:rPr>
              <a:t>=4812840341229033584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Санный спорт </a:t>
            </a:r>
            <a:r>
              <a:rPr lang="en-US" sz="1600" dirty="0" smtClean="0">
                <a:hlinkClick r:id="rId7"/>
              </a:rPr>
              <a:t>http://go.mail.ru/search_images?q=</a:t>
            </a:r>
            <a:r>
              <a:rPr lang="ru-RU" sz="1600" dirty="0" err="1" smtClean="0">
                <a:hlinkClick r:id="rId7"/>
              </a:rPr>
              <a:t>картинка+++санный+спорт#</a:t>
            </a:r>
            <a:r>
              <a:rPr lang="en-US" sz="1600" dirty="0" err="1" smtClean="0">
                <a:hlinkClick r:id="rId7"/>
              </a:rPr>
              <a:t>urlhash</a:t>
            </a:r>
            <a:r>
              <a:rPr lang="en-US" sz="1600" dirty="0" smtClean="0">
                <a:hlinkClick r:id="rId7"/>
              </a:rPr>
              <a:t>=4284933821677432841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Фигурное катание </a:t>
            </a:r>
            <a:r>
              <a:rPr lang="en-US" sz="1600" dirty="0" smtClean="0">
                <a:hlinkClick r:id="rId8"/>
              </a:rPr>
              <a:t>http://go.mail.ru/search_images?q=</a:t>
            </a:r>
            <a:r>
              <a:rPr lang="ru-RU" sz="1600" dirty="0" err="1" smtClean="0">
                <a:hlinkClick r:id="rId8"/>
              </a:rPr>
              <a:t>картинка+фигурное+катание&amp;</a:t>
            </a:r>
            <a:r>
              <a:rPr lang="en-US" sz="1600" dirty="0" smtClean="0">
                <a:hlinkClick r:id="rId8"/>
              </a:rPr>
              <a:t>us=19&amp;usln=1&amp;usstr=</a:t>
            </a:r>
            <a:r>
              <a:rPr lang="ru-RU" sz="1600" dirty="0" err="1" smtClean="0">
                <a:hlinkClick r:id="rId8"/>
              </a:rPr>
              <a:t>картинка++фигурное+#</a:t>
            </a:r>
            <a:r>
              <a:rPr lang="en-US" sz="1600" dirty="0" err="1" smtClean="0">
                <a:hlinkClick r:id="rId8"/>
              </a:rPr>
              <a:t>urlhash</a:t>
            </a:r>
            <a:r>
              <a:rPr lang="en-US" sz="1600" dirty="0" smtClean="0">
                <a:hlinkClick r:id="rId8"/>
              </a:rPr>
              <a:t>=2382615299401368826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Изображение наград  и награждения </a:t>
            </a:r>
            <a:r>
              <a:rPr lang="en-US" sz="1600" dirty="0" smtClean="0">
                <a:hlinkClick r:id="rId9"/>
              </a:rPr>
              <a:t>http://go.mail.ru/search_images?q=</a:t>
            </a:r>
            <a:r>
              <a:rPr lang="ru-RU" sz="1600" dirty="0" err="1" smtClean="0">
                <a:hlinkClick r:id="rId9"/>
              </a:rPr>
              <a:t>картинка+награждение+победителей+в+спорте#</a:t>
            </a:r>
            <a:r>
              <a:rPr lang="en-US" sz="1600" dirty="0" err="1" smtClean="0">
                <a:hlinkClick r:id="rId9"/>
              </a:rPr>
              <a:t>urlhash</a:t>
            </a:r>
            <a:r>
              <a:rPr lang="en-US" sz="1600" dirty="0" smtClean="0">
                <a:hlinkClick r:id="rId9"/>
              </a:rPr>
              <a:t>=3544650189401519975</a:t>
            </a:r>
            <a:r>
              <a:rPr lang="ru-RU" sz="1600" dirty="0" smtClean="0"/>
              <a:t> </a:t>
            </a:r>
          </a:p>
          <a:p>
            <a:r>
              <a:rPr lang="en-US" sz="1600" dirty="0" smtClean="0">
                <a:hlinkClick r:id="rId10"/>
              </a:rPr>
              <a:t>http://go.mail.ru/search_images?q=</a:t>
            </a:r>
            <a:r>
              <a:rPr lang="ru-RU" sz="1600" dirty="0" smtClean="0">
                <a:hlinkClick r:id="rId10"/>
              </a:rPr>
              <a:t>картинка+награды+победителей+олимпиады+сочи+2014#</a:t>
            </a:r>
            <a:r>
              <a:rPr lang="en-US" sz="1600" dirty="0" err="1" smtClean="0">
                <a:hlinkClick r:id="rId10"/>
              </a:rPr>
              <a:t>urlhash</a:t>
            </a:r>
            <a:r>
              <a:rPr lang="en-US" sz="1600" dirty="0" smtClean="0">
                <a:hlinkClick r:id="rId10"/>
              </a:rPr>
              <a:t>=5448546291690404382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Изображение символов олимпиады </a:t>
            </a:r>
            <a:r>
              <a:rPr lang="en-US" sz="1600" dirty="0" smtClean="0">
                <a:hlinkClick r:id="rId11"/>
              </a:rPr>
              <a:t>http://go.mail.ru/search_images?q=</a:t>
            </a:r>
            <a:r>
              <a:rPr lang="ru-RU" sz="1600" dirty="0" smtClean="0">
                <a:hlinkClick r:id="rId11"/>
              </a:rPr>
              <a:t>картинка+награды+победителей+олимпиады+сочи+2014#</a:t>
            </a:r>
            <a:r>
              <a:rPr lang="en-US" sz="1600" dirty="0" err="1" smtClean="0">
                <a:hlinkClick r:id="rId11"/>
              </a:rPr>
              <a:t>urlhash</a:t>
            </a:r>
            <a:r>
              <a:rPr lang="en-US" sz="1600" dirty="0" smtClean="0">
                <a:hlinkClick r:id="rId11"/>
              </a:rPr>
              <a:t>=852249124031307255</a:t>
            </a:r>
            <a:r>
              <a:rPr lang="ru-RU" sz="1600" dirty="0" smtClean="0"/>
              <a:t>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2" descr="http://ppt4web.ru/images/23/7195/640/img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214290"/>
            <a:ext cx="8143932" cy="43577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Кольцо 2"/>
          <p:cNvSpPr/>
          <p:nvPr/>
        </p:nvSpPr>
        <p:spPr>
          <a:xfrm>
            <a:off x="285720" y="428604"/>
            <a:ext cx="3286148" cy="3214710"/>
          </a:xfrm>
          <a:prstGeom prst="donut">
            <a:avLst>
              <a:gd name="adj" fmla="val 10363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15362" name="Picture 2" descr="http://thelib.ru/books/00/12/17/00121778/a00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57620" y="285728"/>
            <a:ext cx="5000660" cy="42279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Кольцо 2"/>
          <p:cNvSpPr/>
          <p:nvPr/>
        </p:nvSpPr>
        <p:spPr>
          <a:xfrm>
            <a:off x="285720" y="357166"/>
            <a:ext cx="3286148" cy="3214710"/>
          </a:xfrm>
          <a:prstGeom prst="donut">
            <a:avLst>
              <a:gd name="adj" fmla="val 1036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22530" name="Picture 2" descr="http://mapsmaps.ru/wp-content/uploads/2010/10/polit_asia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86182" y="428604"/>
            <a:ext cx="5000660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Кольцо 2"/>
          <p:cNvSpPr/>
          <p:nvPr/>
        </p:nvSpPr>
        <p:spPr>
          <a:xfrm>
            <a:off x="428596" y="428604"/>
            <a:ext cx="3286148" cy="3214710"/>
          </a:xfrm>
          <a:prstGeom prst="donut">
            <a:avLst>
              <a:gd name="adj" fmla="val 10363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21506" name="Picture 2" descr="http://atlasrussia.ru/files/atlasi-mira/maliy-atlas-mira-1990/view/124-125-Afrika-%28Fizicheskaya-karta%2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57620" y="357167"/>
            <a:ext cx="3714776" cy="43577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Кольцо 2"/>
          <p:cNvSpPr/>
          <p:nvPr/>
        </p:nvSpPr>
        <p:spPr>
          <a:xfrm>
            <a:off x="285720" y="285728"/>
            <a:ext cx="3286148" cy="3214710"/>
          </a:xfrm>
          <a:prstGeom prst="donut">
            <a:avLst>
              <a:gd name="adj" fmla="val 1036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9" name="Рисунок 8" descr="http://download.shram.kiev.ua/maps/200612_BIG_0_0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14810" y="214290"/>
            <a:ext cx="3929090" cy="43577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Кольцо 2"/>
          <p:cNvSpPr/>
          <p:nvPr/>
        </p:nvSpPr>
        <p:spPr>
          <a:xfrm>
            <a:off x="285720" y="285728"/>
            <a:ext cx="3286148" cy="3214710"/>
          </a:xfrm>
          <a:prstGeom prst="donut">
            <a:avLst>
              <a:gd name="adj" fmla="val 10363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19460" name="Picture 4" descr="http://www.proza.ru/pics/2011/09/13/2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2" y="285728"/>
            <a:ext cx="4643470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2" descr="http://ppt4web.ru/images/23/7195/640/img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8501122" cy="43577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asyengl.ucoz.ru/_ld/120/100103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0" name="Picture 2" descr="http://dc2.net23.info/uploads/posts/2010-02/1266840420_b510ffe70e6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85728"/>
            <a:ext cx="7572428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144</Words>
  <Application>Microsoft Office PowerPoint</Application>
  <PresentationFormat>Экран (4:3)</PresentationFormat>
  <Paragraphs>23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Люда</dc:creator>
  <cp:lastModifiedBy>учитель</cp:lastModifiedBy>
  <cp:revision>96</cp:revision>
  <dcterms:created xsi:type="dcterms:W3CDTF">2014-05-31T08:03:48Z</dcterms:created>
  <dcterms:modified xsi:type="dcterms:W3CDTF">2018-01-17T11:34:54Z</dcterms:modified>
</cp:coreProperties>
</file>