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195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://presentacid.ru/thumbs/06/0664e01b50d344eb6e33c30881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25003" y="5417151"/>
            <a:ext cx="43584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7 «А» класс</a:t>
            </a:r>
          </a:p>
          <a:p>
            <a:r>
              <a:rPr lang="ru-RU" sz="3600" smtClean="0">
                <a:solidFill>
                  <a:schemeClr val="bg1"/>
                </a:solidFill>
              </a:rPr>
              <a:t>Учитель </a:t>
            </a:r>
            <a:r>
              <a:rPr lang="ru-RU" sz="3600" smtClean="0">
                <a:solidFill>
                  <a:schemeClr val="bg1"/>
                </a:solidFill>
              </a:rPr>
              <a:t>Кулага А.М</a:t>
            </a:r>
            <a:r>
              <a:rPr lang="ru-RU" sz="3600" dirty="0" smtClean="0">
                <a:solidFill>
                  <a:schemeClr val="bg1"/>
                </a:solidFill>
              </a:rPr>
              <a:t>.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появился баскетбол?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russiasport.ru/sites/default/files/01_2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2747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Сколько четвертей в баскетбольной игре?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http://upl2.overbetting.org/upload/pics/originals/97/973c565e47b520618be88c5aa2e832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144000" cy="5572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1431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Сколько игроков на баскетбольной площадке?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4" name="Picture 2" descr="https://basketballdestiny.files.wordpress.com/2011/04/dunk-contestan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9144000" cy="5143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Сколько секунд дается команде на владения мяча?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6" name="Picture 4" descr="http://img.happy-giraffe.ru/v2/thumbs/e26e4ffdce15f4bc6711c767ffa68dac/87/3f/25d4f3c9ccbecbf968f12c6d2b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Какая страна является родоначальником баскетбола?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3010" name="Picture 2" descr="http://cdn.bleacherreport.net/images_root/slides/photos/000/371/523/103076333_crop_650x4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переводится с английского игра в «баскетбол»?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http://pandarenization.ru/wp-content/uploads/2016/01/basketball_ball_basket_hit_8858_3840x2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290800" y="571480"/>
            <a:ext cx="28230485" cy="22860000"/>
          </a:xfrm>
          <a:prstGeom prst="rect">
            <a:avLst/>
          </a:prstGeom>
          <a:noFill/>
        </p:spPr>
      </p:pic>
      <p:pic>
        <p:nvPicPr>
          <p:cNvPr id="44036" name="Picture 4" descr="http://www.spyderonlines.com/images/wallpapers/backgrounds-basketball/backgrounds-basketball-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Сколько очков дается команде при броске со штрафного 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http://cf.juggle-images.com/fit/white/600x600/wg-dirk-nowitzki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Существует ли в баскетболе желтая карточка?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http://usport.uz/images/news/Yellow_card_handb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57325"/>
            <a:ext cx="9144000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</TotalTime>
  <Words>64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Как появился баскетбол?</vt:lpstr>
      <vt:lpstr>Сколько четвертей в баскетбольной игре? </vt:lpstr>
      <vt:lpstr>Презентация PowerPoint</vt:lpstr>
      <vt:lpstr>Сколько секунд дается команде на владения мяча?</vt:lpstr>
      <vt:lpstr>Какая страна является родоначальником баскетбола?</vt:lpstr>
      <vt:lpstr>Как переводится с английского игра в «баскетбол»?</vt:lpstr>
      <vt:lpstr>Сколько очков дается команде при броске со штрафного ?</vt:lpstr>
      <vt:lpstr>Существует ли в баскетболе желтая карточка?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Юлия Бурцева</cp:lastModifiedBy>
  <cp:revision>5</cp:revision>
  <dcterms:created xsi:type="dcterms:W3CDTF">2016-10-03T18:40:43Z</dcterms:created>
  <dcterms:modified xsi:type="dcterms:W3CDTF">2016-11-01T21:31:57Z</dcterms:modified>
</cp:coreProperties>
</file>