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0" r:id="rId2"/>
    <p:sldId id="303" r:id="rId3"/>
    <p:sldId id="306" r:id="rId4"/>
    <p:sldId id="30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CC"/>
    <a:srgbClr val="FF9999"/>
    <a:srgbClr val="CC0000"/>
    <a:srgbClr val="FFFF99"/>
    <a:srgbClr val="99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326" autoAdjust="0"/>
  </p:normalViewPr>
  <p:slideViewPr>
    <p:cSldViewPr snapToGrid="0">
      <p:cViewPr varScale="1">
        <p:scale>
          <a:sx n="72" d="100"/>
          <a:sy n="72" d="100"/>
        </p:scale>
        <p:origin x="79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48C7C-8DBA-4115-9D0E-EFCE7AA89E5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AD044-08E3-40ED-9669-C48106387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73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09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D044-08E3-40ED-9669-C481063872A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516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58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63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54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54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0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36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45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42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12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26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4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C8A5-5727-4316-82D9-2BB9CCA7AC3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92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png" /><Relationship Id="rId4" Type="http://schemas.openxmlformats.org/officeDocument/2006/relationships/image" Target="../media/image2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7301" y="317709"/>
            <a:ext cx="9144000" cy="76835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600" b="1" dirty="0">
                <a:solidFill>
                  <a:srgbClr val="0658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образования, науки и молодежной политики Краснодарского края</a:t>
            </a:r>
            <a:endParaRPr lang="ru-RU" alt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 sz="1600" b="1" dirty="0">
              <a:solidFill>
                <a:srgbClr val="0658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 flipV="1">
            <a:off x="2521241" y="834141"/>
            <a:ext cx="8164512" cy="99169"/>
            <a:chOff x="1" y="4450235"/>
            <a:chExt cx="15983746" cy="135580"/>
          </a:xfrm>
        </p:grpSpPr>
        <p:sp>
          <p:nvSpPr>
            <p:cNvPr id="13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14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15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16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 flipH="1" flipV="1">
            <a:off x="5697686" y="5414001"/>
            <a:ext cx="6360849" cy="92311"/>
            <a:chOff x="1" y="4450235"/>
            <a:chExt cx="15983746" cy="135580"/>
          </a:xfrm>
        </p:grpSpPr>
        <p:sp>
          <p:nvSpPr>
            <p:cNvPr id="1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1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2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2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</p:grpSp>
      <p:sp>
        <p:nvSpPr>
          <p:cNvPr id="14343" name="Заголовок 1"/>
          <p:cNvSpPr>
            <a:spLocks noGrp="1"/>
          </p:cNvSpPr>
          <p:nvPr>
            <p:ph type="ctrTitle"/>
          </p:nvPr>
        </p:nvSpPr>
        <p:spPr>
          <a:xfrm>
            <a:off x="6352990" y="1614427"/>
            <a:ext cx="5705545" cy="3363517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О рисковых профилях федерального проекта «500+» </a:t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endParaRPr lang="ru-RU" altLang="ru-RU" sz="36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04057" y="5486467"/>
            <a:ext cx="5938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Горностаева</a:t>
            </a:r>
            <a:r>
              <a:rPr lang="ru-RU" sz="2000" b="1" dirty="0"/>
              <a:t> Татьяна Юрьевна,</a:t>
            </a:r>
          </a:p>
          <a:p>
            <a:r>
              <a:rPr lang="ru-RU" sz="2000" b="1" dirty="0"/>
              <a:t>начальник управления по надзору и контролю </a:t>
            </a:r>
          </a:p>
          <a:p>
            <a:r>
              <a:rPr lang="ru-RU" sz="2000" b="1" dirty="0"/>
              <a:t>в сфере образования, </a:t>
            </a:r>
          </a:p>
          <a:p>
            <a:r>
              <a:rPr lang="ru-RU" sz="2000" b="1" dirty="0"/>
              <a:t>региональный координатор проекта «500+»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769" t="4213" r="1670" b="893"/>
          <a:stretch/>
        </p:blipFill>
        <p:spPr>
          <a:xfrm>
            <a:off x="119471" y="0"/>
            <a:ext cx="933741" cy="956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122" y="0"/>
            <a:ext cx="1113805" cy="10125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1264" t="474" r="682" b="-482"/>
          <a:stretch/>
        </p:blipFill>
        <p:spPr>
          <a:xfrm>
            <a:off x="119471" y="1205871"/>
            <a:ext cx="5785384" cy="506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2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477" y="94898"/>
            <a:ext cx="9544215" cy="56575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Рисковый профиль проекта «500+»</a:t>
            </a: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 rotWithShape="1">
          <a:blip r:embed="rId4"/>
          <a:srcRect l="2019" t="19264" r="1352" b="1903"/>
          <a:stretch/>
        </p:blipFill>
        <p:spPr>
          <a:xfrm>
            <a:off x="167054" y="1012551"/>
            <a:ext cx="9653954" cy="532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41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477" y="94898"/>
            <a:ext cx="9544215" cy="56575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Рисковый профиль проекта «500+»</a:t>
            </a: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4"/>
          <a:srcRect l="692" t="15322" r="2095" b="5447"/>
          <a:stretch/>
        </p:blipFill>
        <p:spPr>
          <a:xfrm>
            <a:off x="222020" y="926017"/>
            <a:ext cx="9757249" cy="565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35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477" y="94898"/>
            <a:ext cx="9544215" cy="56575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Рисковый профиль проекта «500+»</a:t>
            </a: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 rotWithShape="1">
          <a:blip r:embed="rId4"/>
          <a:srcRect l="1810" t="18911" r="837" b="2362"/>
          <a:stretch/>
        </p:blipFill>
        <p:spPr>
          <a:xfrm>
            <a:off x="298937" y="1012551"/>
            <a:ext cx="9996855" cy="584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68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477" y="94898"/>
            <a:ext cx="9544215" cy="56575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Рисковый профиль проекта «500+»</a:t>
            </a: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4"/>
          <a:srcRect l="1785" t="16142" r="1968" b="7025"/>
          <a:stretch/>
        </p:blipFill>
        <p:spPr>
          <a:xfrm>
            <a:off x="222021" y="1012551"/>
            <a:ext cx="10029810" cy="547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2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220" y="145279"/>
            <a:ext cx="9800959" cy="4828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рисков по школам проекта «500+» (2022)</a:t>
            </a: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 rotWithShape="1">
          <a:blip r:embed="rId5"/>
          <a:srcRect l="763" t="17880" r="601" b="1789"/>
          <a:stretch/>
        </p:blipFill>
        <p:spPr>
          <a:xfrm>
            <a:off x="360484" y="1151792"/>
            <a:ext cx="9715501" cy="494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3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8195" y="0"/>
            <a:ext cx="1113805" cy="101255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 flipV="1">
            <a:off x="650630" y="834250"/>
            <a:ext cx="8164512" cy="99169"/>
            <a:chOff x="1" y="4450235"/>
            <a:chExt cx="15983746" cy="135580"/>
          </a:xfrm>
        </p:grpSpPr>
        <p:sp>
          <p:nvSpPr>
            <p:cNvPr id="7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58160" y="14150"/>
            <a:ext cx="10037885" cy="71567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Рисковый профиль проекта «500+»</a:t>
            </a:r>
          </a:p>
        </p:txBody>
      </p:sp>
      <p:pic>
        <p:nvPicPr>
          <p:cNvPr id="17" name="Рисунок 16"/>
          <p:cNvPicPr/>
          <p:nvPr/>
        </p:nvPicPr>
        <p:blipFill rotWithShape="1">
          <a:blip r:embed="rId4"/>
          <a:srcRect l="1985" t="18399" r="1386" b="4448"/>
          <a:stretch/>
        </p:blipFill>
        <p:spPr>
          <a:xfrm>
            <a:off x="79131" y="1081454"/>
            <a:ext cx="10322167" cy="530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3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477" y="94898"/>
            <a:ext cx="9544215" cy="56575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Рисковый профиль проекта «500+»</a:t>
            </a: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 rotWithShape="1">
          <a:blip r:embed="rId4"/>
          <a:srcRect l="1324" t="14923" r="2135" b="2863"/>
          <a:stretch/>
        </p:blipFill>
        <p:spPr>
          <a:xfrm>
            <a:off x="123092" y="842918"/>
            <a:ext cx="9821008" cy="54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9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477" y="94898"/>
            <a:ext cx="9544215" cy="56575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Рисковый профиль проекта «500+»</a:t>
            </a: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4"/>
          <a:srcRect l="2314" t="15945" r="2382" b="6116"/>
          <a:stretch/>
        </p:blipFill>
        <p:spPr>
          <a:xfrm>
            <a:off x="222021" y="926018"/>
            <a:ext cx="9102414" cy="496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5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477" y="94898"/>
            <a:ext cx="9544215" cy="56575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Рисковый профиль проекта «500+»</a:t>
            </a: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 rotWithShape="1">
          <a:blip r:embed="rId4"/>
          <a:srcRect l="2141" t="17338" r="1631" b="2679"/>
          <a:stretch/>
        </p:blipFill>
        <p:spPr>
          <a:xfrm>
            <a:off x="222021" y="926018"/>
            <a:ext cx="9500281" cy="55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38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477" y="94898"/>
            <a:ext cx="9544215" cy="56575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Рисковый профиль проекта «500+»</a:t>
            </a: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4"/>
          <a:srcRect l="2794" t="18906" r="1120" b="1987"/>
          <a:stretch/>
        </p:blipFill>
        <p:spPr>
          <a:xfrm>
            <a:off x="222021" y="1012551"/>
            <a:ext cx="9363807" cy="530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63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477" y="94898"/>
            <a:ext cx="9544215" cy="56575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Рисковый профиль проекта «500+»</a:t>
            </a: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 rotWithShape="1">
          <a:blip r:embed="rId4"/>
          <a:srcRect l="1578" t="16097" r="970" b="2277"/>
          <a:stretch/>
        </p:blipFill>
        <p:spPr>
          <a:xfrm>
            <a:off x="165599" y="1012550"/>
            <a:ext cx="9567486" cy="52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30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477" y="94898"/>
            <a:ext cx="9544215" cy="56575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Рисковый профиль проекта «500+»</a:t>
            </a: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4"/>
          <a:srcRect l="2144" t="15509" r="578" b="1454"/>
          <a:stretch/>
        </p:blipFill>
        <p:spPr>
          <a:xfrm>
            <a:off x="222021" y="926018"/>
            <a:ext cx="9423141" cy="548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646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3557</TotalTime>
  <Words>116</Words>
  <Application>Microsoft Office PowerPoint</Application>
  <PresentationFormat>Широкоэкранный</PresentationFormat>
  <Paragraphs>20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 рисковых профилях федерального проекта «500+»  </vt:lpstr>
      <vt:lpstr>Распределение рисков по школам проекта «500+» (2022)</vt:lpstr>
      <vt:lpstr>Рисковый профиль проекта «500+»</vt:lpstr>
      <vt:lpstr>Рисковый профиль проекта «500+»</vt:lpstr>
      <vt:lpstr>Рисковый профиль проекта «500+»</vt:lpstr>
      <vt:lpstr>Рисковый профиль проекта «500+»</vt:lpstr>
      <vt:lpstr>Рисковый профиль проекта «500+»</vt:lpstr>
      <vt:lpstr>Рисковый профиль проекта «500+»</vt:lpstr>
      <vt:lpstr>Рисковый профиль проекта «500+»</vt:lpstr>
      <vt:lpstr>Рисковый профиль проекта «500+»</vt:lpstr>
      <vt:lpstr>Рисковый профиль проекта «500+»</vt:lpstr>
      <vt:lpstr>Рисковый профиль проекта «500+»</vt:lpstr>
      <vt:lpstr>Рисковый профиль проекта «500+»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РПШ Краснодарского края</dc:title>
  <dc:creator>Елена Купина</dc:creator>
  <cp:lastModifiedBy>Неизвестный пользователь</cp:lastModifiedBy>
  <cp:revision>361</cp:revision>
  <cp:lastPrinted>2022-02-15T08:16:54Z</cp:lastPrinted>
  <dcterms:created xsi:type="dcterms:W3CDTF">2021-04-05T14:09:53Z</dcterms:created>
  <dcterms:modified xsi:type="dcterms:W3CDTF">2022-02-15T13:44:26Z</dcterms:modified>
</cp:coreProperties>
</file>