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5019" y="4953000"/>
            <a:ext cx="12197020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34FF8CC-2E6B-4E34-A087-1B7B4AB2744A}" type="datetimeFigureOut">
              <a:rPr lang="ru-RU" smtClean="0"/>
              <a:pPr/>
              <a:t>17.02.23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01D173B-53FE-4CE6-8AB2-8BF9DDAB6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4FF8CC-2E6B-4E34-A087-1B7B4AB2744A}" type="datetimeFigureOut">
              <a:rPr lang="ru-RU" smtClean="0"/>
              <a:pPr/>
              <a:t>17.02.23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1D173B-53FE-4CE6-8AB2-8BF9DDAB6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4FF8CC-2E6B-4E34-A087-1B7B4AB2744A}" type="datetimeFigureOut">
              <a:rPr lang="ru-RU" smtClean="0"/>
              <a:pPr/>
              <a:t>17.02.23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1D173B-53FE-4CE6-8AB2-8BF9DDAB6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4FF8CC-2E6B-4E34-A087-1B7B4AB2744A}" type="datetimeFigureOut">
              <a:rPr lang="ru-RU" smtClean="0"/>
              <a:pPr/>
              <a:t>17.02.23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1D173B-53FE-4CE6-8AB2-8BF9DDAB67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4FF8CC-2E6B-4E34-A087-1B7B4AB2744A}" type="datetimeFigureOut">
              <a:rPr lang="ru-RU" smtClean="0"/>
              <a:pPr/>
              <a:t>17.02.23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1D173B-53FE-4CE6-8AB2-8BF9DDAB67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4FF8CC-2E6B-4E34-A087-1B7B4AB2744A}" type="datetimeFigureOut">
              <a:rPr lang="ru-RU" smtClean="0"/>
              <a:pPr/>
              <a:t>17.02.23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1D173B-53FE-4CE6-8AB2-8BF9DDAB67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4FF8CC-2E6B-4E34-A087-1B7B4AB2744A}" type="datetimeFigureOut">
              <a:rPr lang="ru-RU" smtClean="0"/>
              <a:pPr/>
              <a:t>17.02.23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1D173B-53FE-4CE6-8AB2-8BF9DDAB6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4FF8CC-2E6B-4E34-A087-1B7B4AB2744A}" type="datetimeFigureOut">
              <a:rPr lang="ru-RU" smtClean="0"/>
              <a:pPr/>
              <a:t>17.02.23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1D173B-53FE-4CE6-8AB2-8BF9DDAB67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4FF8CC-2E6B-4E34-A087-1B7B4AB2744A}" type="datetimeFigureOut">
              <a:rPr lang="ru-RU" smtClean="0"/>
              <a:pPr/>
              <a:t>17.02.23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1D173B-53FE-4CE6-8AB2-8BF9DDAB6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</p:spPr>
        <p:txBody>
          <a:bodyPr/>
          <a:lstStyle>
            <a:extLst/>
          </a:lstStyle>
          <a:p>
            <a:fld id="{934FF8CC-2E6B-4E34-A087-1B7B4AB2744A}" type="datetimeFigureOut">
              <a:rPr lang="ru-RU" smtClean="0"/>
              <a:pPr/>
              <a:t>17.02.23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1D173B-53FE-4CE6-8AB2-8BF9DDAB6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34FF8CC-2E6B-4E34-A087-1B7B4AB2744A}" type="datetimeFigureOut">
              <a:rPr lang="ru-RU" smtClean="0"/>
              <a:pPr/>
              <a:t>17.02.23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01D173B-53FE-4CE6-8AB2-8BF9DDAB67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34FF8CC-2E6B-4E34-A087-1B7B4AB2744A}" type="datetimeFigureOut">
              <a:rPr lang="ru-RU" smtClean="0"/>
              <a:pPr/>
              <a:t>17.02.23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5840097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01D173B-53FE-4CE6-8AB2-8BF9DDAB6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s://krot.info/uploads/posts/2020-02/1580653378_18-p-foni-s-zelenimi-gradientami-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306" y="2518117"/>
            <a:ext cx="8409260" cy="545123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336431" cy="1673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https://krot.info/uploads/posts/2020-02/1580653378_18-p-foni-s-zelenimi-gradientami-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6092" y="4208695"/>
            <a:ext cx="5527933" cy="2399613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76252" y="4244430"/>
            <a:ext cx="57009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Где учиться (ВУЗы):</a:t>
            </a:r>
          </a:p>
          <a:p>
            <a:endParaRPr lang="ru-RU" sz="1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КубГУ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Кубанский государственный университет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КубГТУ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Кубанский государственный технологический университет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Кубанский государственный аграрный университет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АГПУ – </a:t>
            </a:r>
            <a:r>
              <a:rPr lang="ru-RU" sz="16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Армавирский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государственный педагогический университет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Краснодарский государственный институт культуры</a:t>
            </a:r>
            <a:endParaRPr lang="ru-RU" sz="1600" dirty="0"/>
          </a:p>
        </p:txBody>
      </p:sp>
      <p:pic>
        <p:nvPicPr>
          <p:cNvPr id="18" name="Picture 7" descr="https://krot.info/uploads/posts/2020-02/1580653378_18-p-foni-s-zelenimi-gradientami-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07657" y="1816632"/>
            <a:ext cx="2394743" cy="1884512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4049486" y="2030199"/>
            <a:ext cx="243840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u="sng" dirty="0" smtClean="0">
                <a:latin typeface="Times New Roman" pitchFamily="18" charset="0"/>
                <a:cs typeface="Times New Roman" pitchFamily="18" charset="0"/>
              </a:rPr>
              <a:t>Предметы необходимые </a:t>
            </a:r>
          </a:p>
          <a:p>
            <a:pPr algn="ctr"/>
            <a:r>
              <a:rPr lang="ru-RU" sz="1600" i="1" u="sng" dirty="0" smtClean="0">
                <a:latin typeface="Times New Roman" pitchFamily="18" charset="0"/>
                <a:cs typeface="Times New Roman" pitchFamily="18" charset="0"/>
              </a:rPr>
              <a:t>для сдачи ОГЭ:</a:t>
            </a:r>
          </a:p>
          <a:p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Обществознание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География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7" descr="https://krot.info/uploads/posts/2020-02/1580653378_18-p-foni-s-zelenimi-gradientami-5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857" y="1828801"/>
            <a:ext cx="2394743" cy="1879598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508000" y="1803738"/>
            <a:ext cx="238034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u="sng" dirty="0" smtClean="0">
                <a:latin typeface="Times New Roman" pitchFamily="18" charset="0"/>
                <a:cs typeface="Times New Roman" pitchFamily="18" charset="0"/>
              </a:rPr>
              <a:t>Предметы углубленного изучения:</a:t>
            </a:r>
          </a:p>
          <a:p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Обществознание</a:t>
            </a:r>
          </a:p>
          <a:p>
            <a:pPr>
              <a:buFont typeface="Wingdings" pitchFamily="2" charset="2"/>
              <a:buChar char="v"/>
            </a:pP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</a:p>
          <a:p>
            <a:pPr>
              <a:buFont typeface="Wingdings" pitchFamily="2" charset="2"/>
              <a:buChar char="v"/>
            </a:pP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География</a:t>
            </a:r>
          </a:p>
          <a:p>
            <a:pPr>
              <a:buFont typeface="Wingdings" pitchFamily="2" charset="2"/>
              <a:buChar char="v"/>
            </a:pP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pPr>
              <a:buFont typeface="Wingdings" pitchFamily="2" charset="2"/>
              <a:buChar char="v"/>
            </a:pPr>
            <a:r>
              <a:rPr lang="ru-RU" sz="15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Иностранный язык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7" descr="https://krot.info/uploads/posts/2020-02/1580653378_18-p-foni-s-zelenimi-gradientami-5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27373" y="1809374"/>
            <a:ext cx="3664742" cy="1884512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7590972" y="1824895"/>
            <a:ext cx="425268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u="sng" dirty="0" smtClean="0">
                <a:latin typeface="Times New Roman" pitchFamily="18" charset="0"/>
                <a:cs typeface="Times New Roman" pitchFamily="18" charset="0"/>
              </a:rPr>
              <a:t>Будущая профессия:</a:t>
            </a:r>
          </a:p>
          <a:p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Педагогика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Юриспруденция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Социальная работа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Психология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Средства массовой информации и информационно-библиотечное дело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331742" y="196947"/>
            <a:ext cx="108602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Карта профессиональной ориентации обучающихся  </a:t>
            </a:r>
            <a:br>
              <a:rPr lang="ru-RU" sz="2800" b="1" dirty="0" smtClean="0">
                <a:ln w="10541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СОШ № </a:t>
            </a:r>
            <a:r>
              <a:rPr lang="ru-RU" sz="2800" b="1" u="sng" dirty="0" smtClean="0">
                <a:ln w="10541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b="1" dirty="0" smtClean="0">
                <a:ln w="10541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smtClean="0">
                <a:ln w="10541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u="sng" dirty="0" smtClean="0">
                <a:ln w="10541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u="sng" dirty="0" err="1" smtClean="0">
                <a:ln w="10541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Мерчанское</a:t>
            </a:r>
            <a:r>
              <a:rPr lang="ru-RU" sz="2800" b="1" u="sng" dirty="0" smtClean="0">
                <a:ln w="10541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dirty="0" smtClean="0">
                <a:ln w="10541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u="sng" dirty="0" smtClean="0">
                <a:ln w="10541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СОЦИАЛЬНО-ГУМАНИТАРНЫЙ ПРОФИЛЬ</a:t>
            </a:r>
            <a:endParaRPr lang="ru-RU" sz="2800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Другая 1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5EA226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639</TotalTime>
  <Words>67</Words>
  <Application>Microsoft Office PowerPoint</Application>
  <PresentationFormat>Произвольный</PresentationFormat>
  <Paragraphs>28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Открытая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физик</cp:lastModifiedBy>
  <cp:revision>42</cp:revision>
  <dcterms:created xsi:type="dcterms:W3CDTF">2022-08-20T14:41:18Z</dcterms:created>
  <dcterms:modified xsi:type="dcterms:W3CDTF">2023-02-17T10:36:39Z</dcterms:modified>
</cp:coreProperties>
</file>