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7" d="100"/>
          <a:sy n="77" d="100"/>
        </p:scale>
        <p:origin x="2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97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376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74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66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948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132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826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523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05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41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77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6DC7C-6B83-4D17-B03D-6B2008171972}" type="datetimeFigureOut">
              <a:rPr lang="ru-RU" smtClean="0"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9299E-B0D3-4176-8977-1CAC5DCBA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8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926" y="365126"/>
            <a:ext cx="9464842" cy="93245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Естественно-научный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профиль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психолого-педагогическая направленность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МБОУ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С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ОШ № 31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07151" y="1681478"/>
            <a:ext cx="3675735" cy="1684574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необходимые для сдачи ОГЭ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094731" y="1681478"/>
            <a:ext cx="3776871" cy="1484243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углубленного изучения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8083445" y="2112417"/>
            <a:ext cx="3923023" cy="250726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учиться? (ВУЗы</a:t>
            </a:r>
            <a:r>
              <a:rPr lang="ru-RU" sz="16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Кубанский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государственный педагогический университет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Филиал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КубГУ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г. Славянске-на-Кубани</a:t>
            </a: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Сочинский государственный университет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25076" y="3549621"/>
            <a:ext cx="2879054" cy="3182483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6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Будущая профессия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Тифлопедагог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психолог</a:t>
            </a: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 marL="342900" indent="-342900">
              <a:buAutoNum type="arabicPeriod"/>
            </a:pPr>
            <a:endParaRPr lang="ru-RU" sz="1400" dirty="0">
              <a:solidFill>
                <a:srgbClr val="002060"/>
              </a:solidFill>
            </a:endParaRPr>
          </a:p>
          <a:p>
            <a:endParaRPr lang="ru-RU" sz="1400" b="1" i="1" u="sng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8168881" y="4903337"/>
            <a:ext cx="3752153" cy="1677382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работать?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Дошкольные учреждения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учреждения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Онлайн-школы</a:t>
            </a: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094731" y="3423725"/>
            <a:ext cx="3398115" cy="3308379"/>
          </a:xfrm>
          <a:prstGeom prst="round2DiagRect">
            <a:avLst/>
          </a:prstGeom>
          <a:solidFill>
            <a:schemeClr val="bg1">
              <a:lumMod val="95000"/>
              <a:alpha val="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4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i="1" u="sng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Восстребованность</a:t>
            </a:r>
            <a:r>
              <a:rPr lang="ru-RU" sz="16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профессиии</a:t>
            </a:r>
            <a:r>
              <a:rPr lang="ru-RU" sz="1600" b="1" i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в сфере образования</a:t>
            </a:r>
          </a:p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 в сфере образования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Тифлопедагог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психолог</a:t>
            </a:r>
          </a:p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endParaRPr lang="ru-RU" sz="14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66" y="31465"/>
            <a:ext cx="2883788" cy="20809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131323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86</Words>
  <Application>Microsoft Office PowerPoint</Application>
  <PresentationFormat>Широкоэкранный</PresentationFormat>
  <Paragraphs>45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Monotype Corsiva</vt:lpstr>
      <vt:lpstr>Times New Roman</vt:lpstr>
      <vt:lpstr>Тема Office</vt:lpstr>
      <vt:lpstr>Естественно-научный профиль  психолого-педагогическая направленность МБОУ СОШ № 31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Гуманитарный профиль  социально-педагогической направленности МБОУ СОШ № 31</dc:title>
  <dc:creator>Root</dc:creator>
  <cp:lastModifiedBy>Root</cp:lastModifiedBy>
  <cp:revision>5</cp:revision>
  <dcterms:created xsi:type="dcterms:W3CDTF">2023-02-14T18:35:52Z</dcterms:created>
  <dcterms:modified xsi:type="dcterms:W3CDTF">2023-02-16T15:39:05Z</dcterms:modified>
</cp:coreProperties>
</file>