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07867-355E-47BA-AA08-7F178CD3CA7E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12B7F-C10C-44A1-8AE0-DE8646EB94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111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07867-355E-47BA-AA08-7F178CD3CA7E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12B7F-C10C-44A1-8AE0-DE8646EB94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02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59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Произвольный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1</cp:revision>
  <dcterms:created xsi:type="dcterms:W3CDTF">2023-03-28T17:33:02Z</dcterms:created>
  <dcterms:modified xsi:type="dcterms:W3CDTF">2023-03-28T17:33:02Z</dcterms:modified>
</cp:coreProperties>
</file>