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sldIdLst>
    <p:sldId id="257" r:id="rId6"/>
  </p:sldIdLst>
  <p:sldSz cx="9144000" cy="5143500" type="screen16x9"/>
  <p:notesSz cx="9144000" cy="51435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Зам по УВР" initials="ЗпУ" lastIdx="1" clrIdx="0">
    <p:extLst>
      <p:ext uri="{19B8F6BF-5375-455C-9EA6-DF929625EA0E}">
        <p15:presenceInfo xmlns:p15="http://schemas.microsoft.com/office/powerpoint/2012/main" userId="Зам по УВР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EAFC"/>
    <a:srgbClr val="ECD4F8"/>
    <a:srgbClr val="DCB0F2"/>
    <a:srgbClr val="D69270"/>
    <a:srgbClr val="92F67A"/>
    <a:srgbClr val="076D0C"/>
    <a:srgbClr val="81F78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595" autoAdjust="0"/>
  </p:normalViewPr>
  <p:slideViewPr>
    <p:cSldViewPr>
      <p:cViewPr varScale="1">
        <p:scale>
          <a:sx n="145" d="100"/>
          <a:sy n="145" d="100"/>
        </p:scale>
        <p:origin x="624" y="114"/>
      </p:cViewPr>
      <p:guideLst>
        <p:guide orient="horz" pos="288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0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1594485"/>
            <a:ext cx="7772400" cy="10801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2880360"/>
            <a:ext cx="6400800" cy="12858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6/16/2023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rgbClr val="FF0000"/>
                </a:solidFill>
                <a:latin typeface="Georgia"/>
                <a:cs typeface="Georg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6/16/2023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rgbClr val="FF0000"/>
                </a:solidFill>
                <a:latin typeface="Georgia"/>
                <a:cs typeface="Georg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183005"/>
            <a:ext cx="3977640" cy="33947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183005"/>
            <a:ext cx="3977640" cy="33947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6/16/2023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rgbClr val="FF0000"/>
                </a:solidFill>
                <a:latin typeface="Georgia"/>
                <a:cs typeface="Georg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6/16/2023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6/16/2023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EA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24345" y="46609"/>
            <a:ext cx="1872233" cy="76303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0" y="729106"/>
            <a:ext cx="9144000" cy="19050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51917" y="127"/>
            <a:ext cx="8440165" cy="5740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rgbClr val="FF0000"/>
                </a:solidFill>
                <a:latin typeface="Georgia"/>
                <a:cs typeface="Georg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66827" y="1589659"/>
            <a:ext cx="8810345" cy="34861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4783455"/>
            <a:ext cx="2926080" cy="2571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4783455"/>
            <a:ext cx="2103120" cy="2571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6/16/2023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4783455"/>
            <a:ext cx="2103120" cy="2571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7437119" y="4587239"/>
            <a:ext cx="595883" cy="55626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2819400" y="93035"/>
            <a:ext cx="5844139" cy="105926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l">
              <a:spcBef>
                <a:spcPts val="100"/>
              </a:spcBef>
            </a:pPr>
            <a:r>
              <a:rPr lang="ru-RU" sz="4400" b="1" spc="-50" dirty="0">
                <a:solidFill>
                  <a:srgbClr val="C00000"/>
                </a:solidFill>
                <a:latin typeface="Georgia"/>
                <a:cs typeface="Georgia"/>
              </a:rPr>
              <a:t>МБОУ СОШ №45 </a:t>
            </a:r>
            <a:br>
              <a:rPr lang="ru-RU" sz="2400" dirty="0">
                <a:solidFill>
                  <a:srgbClr val="C00000"/>
                </a:solidFill>
                <a:latin typeface="Georgia"/>
                <a:cs typeface="Georgia"/>
              </a:rPr>
            </a:br>
            <a:endParaRPr lang="ru-RU" sz="2400" dirty="0">
              <a:latin typeface="Trebuchet MS"/>
              <a:cs typeface="Trebuchet M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A1AC1B2-C7F6-945B-DB9E-70269BA9A771}"/>
              </a:ext>
            </a:extLst>
          </p:cNvPr>
          <p:cNvSpPr txBox="1"/>
          <p:nvPr/>
        </p:nvSpPr>
        <p:spPr>
          <a:xfrm>
            <a:off x="377510" y="794268"/>
            <a:ext cx="8382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Candara" panose="020E0502030303020204" pitchFamily="34" charset="0"/>
              </a:rPr>
              <a:t>Социально-экономический профиль: 10 класс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D6BCE3B-0A12-663A-1212-75F65AEC9FCF}"/>
              </a:ext>
            </a:extLst>
          </p:cNvPr>
          <p:cNvSpPr txBox="1"/>
          <p:nvPr/>
        </p:nvSpPr>
        <p:spPr>
          <a:xfrm>
            <a:off x="347832" y="1259517"/>
            <a:ext cx="84116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ПРОФИЛЬНОЕ ОБУЧЕНИЕ. ПЕРСПЕКТИВЫ. ПРОЕКТЫ. 2023-2024 учебный год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13240C2-2433-9F91-4A76-CE18497708CA}"/>
              </a:ext>
            </a:extLst>
          </p:cNvPr>
          <p:cNvSpPr txBox="1"/>
          <p:nvPr/>
        </p:nvSpPr>
        <p:spPr>
          <a:xfrm>
            <a:off x="384490" y="1530366"/>
            <a:ext cx="818307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Профильные предметы: • Обществознание • Математика • Информатика•  Элективные курсы, поддерживающие профиль</a:t>
            </a:r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B1B3144C-34ED-96F7-8AC6-710E4A378F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107449"/>
            <a:ext cx="1905000" cy="635501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218CF850-C17E-D83C-AF46-45EF19CB09C0}"/>
              </a:ext>
            </a:extLst>
          </p:cNvPr>
          <p:cNvSpPr txBox="1"/>
          <p:nvPr/>
        </p:nvSpPr>
        <p:spPr>
          <a:xfrm>
            <a:off x="386235" y="2069945"/>
            <a:ext cx="8567568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C00000"/>
                </a:solidFill>
              </a:rPr>
              <a:t>Основные направления получения высшего профессионального образования, соответствующие социально-экономическому профилю:</a:t>
            </a:r>
          </a:p>
          <a:p>
            <a:r>
              <a:rPr lang="ru-RU" dirty="0"/>
              <a:t>•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Управление и менеджмент                                     • Экономика и финансы</a:t>
            </a:r>
          </a:p>
          <a:p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• Логистика                                                                     • Образование и педагогика </a:t>
            </a:r>
          </a:p>
          <a:p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• Юриспруденция                                                         • Сервис, туризм и гостиничное дело</a:t>
            </a:r>
          </a:p>
          <a:p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• Искусство и культура                                                 • СМИ, журналистика, реклама и PR</a:t>
            </a:r>
          </a:p>
          <a:p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• Филология и </a:t>
            </a:r>
            <a:r>
              <a:rPr lang="ru-RU">
                <a:solidFill>
                  <a:schemeClr val="tx2">
                    <a:lumMod val="75000"/>
                  </a:schemeClr>
                </a:solidFill>
              </a:rPr>
              <a:t>лингвистика                                        •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Торговля и товароведение </a:t>
            </a:r>
          </a:p>
          <a:p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• Управление персоналом                                          •Международные  отношения</a:t>
            </a:r>
          </a:p>
          <a:p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• История, археология и документоведение         • Социология и социальная работа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4c48e722-e5ee-4bb4-abb8-2d4075f5b3da">6PQ52NDQUCDJ-269-1312</_dlc_DocId>
    <_dlc_DocIdUrl xmlns="4c48e722-e5ee-4bb4-abb8-2d4075f5b3da">
      <Url>http://www.eduportal44.ru/Manturovo/Sch3/_layouts/15/DocIdRedir.aspx?ID=6PQ52NDQUCDJ-269-1312</Url>
      <Description>6PQ52NDQUCDJ-269-1312</Description>
    </_dlc_DocIdUrl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09A6620A798C5C4EBFE598734B2B55C3" ma:contentTypeVersion="2" ma:contentTypeDescription="Создание документа." ma:contentTypeScope="" ma:versionID="cfbdd56d9becef1f6dd44dadfb5ad3c1">
  <xsd:schema xmlns:xsd="http://www.w3.org/2001/XMLSchema" xmlns:xs="http://www.w3.org/2001/XMLSchema" xmlns:p="http://schemas.microsoft.com/office/2006/metadata/properties" xmlns:ns2="4c48e722-e5ee-4bb4-abb8-2d4075f5b3da" targetNamespace="http://schemas.microsoft.com/office/2006/metadata/properties" ma:root="true" ma:fieldsID="b375c62708b91729a40decd9024d091b" ns2:_="">
    <xsd:import namespace="4c48e722-e5ee-4bb4-abb8-2d4075f5b3da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c48e722-e5ee-4bb4-abb8-2d4075f5b3da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Значение идентификатора документа" ma:description="Значение идентификатора документа, присвоенного данному элементу." ma:internalName="_dlc_DocId" ma:readOnly="true">
      <xsd:simpleType>
        <xsd:restriction base="dms:Text"/>
      </xsd:simpleType>
    </xsd:element>
    <xsd:element name="_dlc_DocIdUrl" ma:index="9" nillable="true" ma:displayName="Идентификатор документа" ma:description="Постоянная ссылка на этот документ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Сохранить идентификатор" ma:description="Сохранять идентификатор при добавлении." ma:hidden="true" ma:internalName="_dlc_DocIdPersistId" ma:readOnly="true">
      <xsd:simpleType>
        <xsd:restriction base="dms:Boolean"/>
      </xsd:simpleType>
    </xsd:element>
    <xsd:element name="SharedWithUsers" ma:index="11" nillable="true" ma:displayName="Общий доступ с использованием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B36C658F-4D03-45F8-A21D-5677D0A9DA7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D5D602E-EE10-4155-A130-648664F0F386}">
  <ds:schemaRefs>
    <ds:schemaRef ds:uri="http://purl.org/dc/elements/1.1/"/>
    <ds:schemaRef ds:uri="http://www.w3.org/XML/1998/namespace"/>
    <ds:schemaRef ds:uri="http://schemas.microsoft.com/office/infopath/2007/PartnerControls"/>
    <ds:schemaRef ds:uri="http://purl.org/dc/dcmitype/"/>
    <ds:schemaRef ds:uri="4c48e722-e5ee-4bb4-abb8-2d4075f5b3da"/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AA655228-D0C4-4583-BA6A-648418A4E1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c48e722-e5ee-4bb4-abb8-2d4075f5b3d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71A75F3A-DEA1-430D-8899-54F8B397790C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500</TotalTime>
  <Words>106</Words>
  <Application>Microsoft Office PowerPoint</Application>
  <PresentationFormat>Экран (16:9)</PresentationFormat>
  <Paragraphs>12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7" baseType="lpstr">
      <vt:lpstr>Calibri</vt:lpstr>
      <vt:lpstr>Cambria</vt:lpstr>
      <vt:lpstr>Candara</vt:lpstr>
      <vt:lpstr>Georgia</vt:lpstr>
      <vt:lpstr>Trebuchet MS</vt:lpstr>
      <vt:lpstr>Office Theme</vt:lpstr>
      <vt:lpstr>МБОУ СОШ №45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kreslavski_ga</dc:creator>
  <cp:lastModifiedBy>Зам по УВР</cp:lastModifiedBy>
  <cp:revision>81</cp:revision>
  <dcterms:created xsi:type="dcterms:W3CDTF">2019-10-15T10:38:01Z</dcterms:created>
  <dcterms:modified xsi:type="dcterms:W3CDTF">2023-06-16T07:25:41Z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2019-09-24T00:00:00Z</vt:filetime>
  </property>
  <property fmtid="{D5CDD505-2E9C-101B-9397-08002B2CF9AE}" pid="3" name="Creator">
    <vt:lpwstr>Microsoft® Office PowerPoint® 2007</vt:lpwstr>
  </property>
  <property fmtid="{D5CDD505-2E9C-101B-9397-08002B2CF9AE}" pid="4" name="LastSaved">
    <vt:filetime>2019-10-15T00:00:00Z</vt:filetime>
  </property>
  <property fmtid="{D5CDD505-2E9C-101B-9397-08002B2CF9AE}" pid="5" name="ContentTypeId">
    <vt:lpwstr>0x01010009A6620A798C5C4EBFE598734B2B55C3</vt:lpwstr>
  </property>
  <property fmtid="{D5CDD505-2E9C-101B-9397-08002B2CF9AE}" pid="6" name="_dlc_DocIdItemGuid">
    <vt:lpwstr>69a3b4bc-0d2e-4856-b10b-5db6476d93ff</vt:lpwstr>
  </property>
</Properties>
</file>