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319" r:id="rId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CC"/>
    <a:srgbClr val="CCECFF"/>
    <a:srgbClr val="CC0000"/>
    <a:srgbClr val="FF9999"/>
    <a:srgbClr val="FFFF99"/>
    <a:srgbClr val="99FF99"/>
    <a:srgbClr val="FF99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3326" autoAdjust="0"/>
  </p:normalViewPr>
  <p:slideViewPr>
    <p:cSldViewPr snapToGrid="0">
      <p:cViewPr varScale="1">
        <p:scale>
          <a:sx n="81" d="100"/>
          <a:sy n="81" d="100"/>
        </p:scale>
        <p:origin x="-90" y="-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48C7C-8DBA-4115-9D0E-EFCE7AA89E5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D044-08E3-40ED-9669-C48106387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2739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72085" y="3337560"/>
            <a:ext cx="8640064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77400" y="1544812"/>
            <a:ext cx="8640064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8140701" y="0"/>
            <a:ext cx="40513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83838"/>
            <a:ext cx="88392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2485800"/>
            <a:ext cx="88392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89600" y="1600201"/>
            <a:ext cx="48768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486400"/>
            <a:ext cx="5386917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5486400"/>
            <a:ext cx="5389033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516912"/>
            <a:ext cx="5386917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1516912"/>
            <a:ext cx="5389033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320"/>
            <a:ext cx="9960864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85528"/>
            <a:ext cx="42672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214424"/>
            <a:ext cx="36576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94488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875264" y="6422065"/>
            <a:ext cx="1016000" cy="365125"/>
          </a:xfrm>
        </p:spPr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8976" y="1705709"/>
            <a:ext cx="4071824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20837" y="1019907"/>
            <a:ext cx="54864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08979" y="2998765"/>
            <a:ext cx="4071821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422065"/>
            <a:ext cx="2844800" cy="365125"/>
          </a:xfrm>
        </p:spPr>
        <p:txBody>
          <a:bodyPr/>
          <a:lstStyle/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12192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9753600" y="0"/>
            <a:ext cx="24384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995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422065"/>
            <a:ext cx="28448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353C8A5-5727-4316-82D9-2BB9CCA7AC36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165600" y="6422065"/>
            <a:ext cx="38608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871200" y="6422065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A79C04E-B78B-4992-9356-41BE6A932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hyperlink" Target="https://vuzoteka.ru/%D0%B2%D1%83%D0%B7%D1%8B/%D0%9A%D1%83%D0%B1%D0%93%D0%A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6291" y="166255"/>
            <a:ext cx="8348353" cy="914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</a:rPr>
              <a:t>Технологический профиль 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физико-математической направленности 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МБОУ СОШ № 25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61258" y="4839195"/>
            <a:ext cx="2885704" cy="1686297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Предметы углубленного изучения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Физика</a:t>
            </a:r>
          </a:p>
          <a:p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Информатика 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13755" y="1461851"/>
            <a:ext cx="2838203" cy="1744487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Предметы, необходимые для сдачи ОГЭ</a:t>
            </a: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Физика</a:t>
            </a: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Информатика</a:t>
            </a: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Английский язык</a:t>
            </a: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Химия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8617528" y="1407224"/>
            <a:ext cx="3574472" cy="4756067"/>
          </a:xfrm>
          <a:prstGeom prst="round2Diag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isometricOffAxis1Righ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2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1400" b="1" i="1" u="sng" dirty="0" smtClean="0">
                <a:solidFill>
                  <a:srgbClr val="0070C0"/>
                </a:solidFill>
              </a:rPr>
              <a:t>Будущая профессия:</a:t>
            </a:r>
          </a:p>
          <a:p>
            <a:r>
              <a:rPr lang="ru-RU" sz="1400" b="1" i="1" dirty="0" smtClean="0">
                <a:solidFill>
                  <a:srgbClr val="0070C0"/>
                </a:solidFill>
              </a:rPr>
              <a:t>Инженер различных специализаций: инженер-энергетик, инженер-нефтяник, инженер-химик, инженер-технолог, инженер-строитель, </a:t>
            </a:r>
            <a:r>
              <a:rPr lang="ru-RU" sz="1400" b="1" i="1" dirty="0" err="1" smtClean="0">
                <a:solidFill>
                  <a:srgbClr val="0070C0"/>
                </a:solidFill>
              </a:rPr>
              <a:t>биоинженер</a:t>
            </a:r>
            <a:r>
              <a:rPr lang="ru-RU" sz="1400" b="1" i="1" dirty="0" smtClean="0">
                <a:solidFill>
                  <a:srgbClr val="0070C0"/>
                </a:solidFill>
              </a:rPr>
              <a:t> и т.д.;</a:t>
            </a:r>
          </a:p>
          <a:p>
            <a:r>
              <a:rPr lang="en-US" sz="1400" b="1" i="1" dirty="0" smtClean="0">
                <a:solidFill>
                  <a:srgbClr val="0070C0"/>
                </a:solidFill>
              </a:rPr>
              <a:t>IT-</a:t>
            </a:r>
            <a:r>
              <a:rPr lang="ru-RU" sz="1400" b="1" i="1" dirty="0" smtClean="0">
                <a:solidFill>
                  <a:srgbClr val="0070C0"/>
                </a:solidFill>
              </a:rPr>
              <a:t>специалист; программист; </a:t>
            </a:r>
            <a:r>
              <a:rPr lang="ru-RU" sz="1400" b="1" i="1" dirty="0" err="1" smtClean="0">
                <a:solidFill>
                  <a:srgbClr val="0070C0"/>
                </a:solidFill>
              </a:rPr>
              <a:t>криптограф</a:t>
            </a:r>
            <a:r>
              <a:rPr lang="ru-RU" sz="1400" b="1" i="1" dirty="0" smtClean="0">
                <a:solidFill>
                  <a:srgbClr val="0070C0"/>
                </a:solidFill>
              </a:rPr>
              <a:t>;</a:t>
            </a:r>
          </a:p>
          <a:p>
            <a:r>
              <a:rPr lang="ru-RU" sz="1400" b="1" i="1" dirty="0" smtClean="0">
                <a:solidFill>
                  <a:srgbClr val="0070C0"/>
                </a:solidFill>
              </a:rPr>
              <a:t>Физик  различных специализаций: ядерная физика, </a:t>
            </a:r>
            <a:r>
              <a:rPr lang="ru-RU" sz="1400" b="1" i="1" dirty="0" err="1" smtClean="0">
                <a:solidFill>
                  <a:srgbClr val="0070C0"/>
                </a:solidFill>
              </a:rPr>
              <a:t>нанотехнологии</a:t>
            </a:r>
            <a:r>
              <a:rPr lang="ru-RU" sz="1400" b="1" i="1" dirty="0" smtClean="0">
                <a:solidFill>
                  <a:srgbClr val="0070C0"/>
                </a:solidFill>
              </a:rPr>
              <a:t>, научно-исследовательская, производственная, управленческая;</a:t>
            </a:r>
          </a:p>
          <a:p>
            <a:r>
              <a:rPr lang="ru-RU" sz="1400" b="1" i="1" dirty="0" smtClean="0">
                <a:solidFill>
                  <a:srgbClr val="0070C0"/>
                </a:solidFill>
              </a:rPr>
              <a:t>Математик, архитектор, геодезист, конструктор, кибернетик, аналитик, преподаватель физики, математики, информатики и т.д.</a:t>
            </a:r>
          </a:p>
          <a:p>
            <a:endParaRPr lang="ru-RU" sz="1400" b="1" i="1" u="sng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480956" y="4168239"/>
            <a:ext cx="4231573" cy="2398816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i="1" dirty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 </a:t>
            </a:r>
            <a:r>
              <a:rPr lang="ru-RU" sz="1500" b="1" i="1" dirty="0" smtClean="0">
                <a:solidFill>
                  <a:schemeClr val="accent6">
                    <a:lumMod val="50000"/>
                  </a:schemeClr>
                </a:solidFill>
                <a:latin typeface="Helvetica Neue"/>
                <a:cs typeface="Arial" pitchFamily="34" charset="0"/>
              </a:rPr>
              <a:t>      </a:t>
            </a:r>
            <a:r>
              <a:rPr lang="ru-RU" sz="1600" b="1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Где учиться? (ВУЗы)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КубГУ- Кубанский государственный        университет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КубГАУ- Кубанский государственный  аграрный университет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 </a:t>
            </a:r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ММФТИ,МГУ, МГТУ им.БАУМАНА, НИУ ВШЭ, МИФИ, РАНХ и ГС, СПбГУ, НИУ МЭИ и многие другие гражданские и военные вузы страны.</a:t>
            </a:r>
          </a:p>
          <a:p>
            <a:pPr fontAlgn="ctr"/>
            <a:endParaRPr lang="ru-RU" sz="1200" dirty="0">
              <a:solidFill>
                <a:schemeClr val="tx1"/>
              </a:solidFill>
            </a:endParaRPr>
          </a:p>
          <a:p>
            <a:pPr lv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tx1"/>
                </a:solidFill>
                <a:latin typeface="Helvetica Neue"/>
                <a:cs typeface="Arial" pitchFamily="34" charset="0"/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4607627" y="1181596"/>
            <a:ext cx="4049485" cy="2220684"/>
          </a:xfrm>
          <a:prstGeom prst="round2Diag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1500" b="1" i="1" u="sng" dirty="0" smtClean="0">
              <a:solidFill>
                <a:srgbClr val="0070C0"/>
              </a:solidFill>
            </a:endParaRPr>
          </a:p>
          <a:p>
            <a:pPr algn="ctr"/>
            <a:endParaRPr lang="ru-RU" sz="1500" b="1" i="1" u="sng" dirty="0" smtClean="0">
              <a:solidFill>
                <a:srgbClr val="0070C0"/>
              </a:solidFill>
            </a:endParaRPr>
          </a:p>
          <a:p>
            <a:pPr algn="ctr"/>
            <a:r>
              <a:rPr lang="ru-RU" sz="1500" b="1" i="1" u="sng" dirty="0" smtClean="0">
                <a:solidFill>
                  <a:srgbClr val="0070C0"/>
                </a:solidFill>
              </a:rPr>
              <a:t>Восстребованность профессий</a:t>
            </a:r>
          </a:p>
          <a:p>
            <a:pPr algn="ctr"/>
            <a:r>
              <a:rPr lang="ru-RU" sz="1500" b="1" i="1" u="sng" dirty="0" smtClean="0">
                <a:solidFill>
                  <a:srgbClr val="0070C0"/>
                </a:solidFill>
              </a:rPr>
              <a:t> </a:t>
            </a:r>
            <a:r>
              <a:rPr lang="ru-RU" sz="1200" b="1" i="1" u="sng" dirty="0" smtClean="0">
                <a:solidFill>
                  <a:srgbClr val="0070C0"/>
                </a:solidFill>
              </a:rPr>
              <a:t>ТОП 5</a:t>
            </a:r>
            <a:r>
              <a:rPr lang="en-US" sz="1200" b="1" i="1" dirty="0" smtClean="0">
                <a:solidFill>
                  <a:srgbClr val="0070C0"/>
                </a:solidFill>
              </a:rPr>
              <a:t> </a:t>
            </a:r>
            <a:endParaRPr lang="ru-RU" sz="1200" b="1" i="1" dirty="0" smtClean="0">
              <a:solidFill>
                <a:srgbClr val="0070C0"/>
              </a:solidFill>
            </a:endParaRP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IT-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специалист</a:t>
            </a: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2.Аналитик</a:t>
            </a: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3.Инженер по искусственному     интеллекту</a:t>
            </a: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Робототехника .</a:t>
            </a:r>
          </a:p>
          <a:p>
            <a:r>
              <a:rPr 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5.Специалист в области информационной безопасности</a:t>
            </a:r>
          </a:p>
          <a:p>
            <a:endParaRPr lang="ru-RU" sz="1200" b="1" i="1" dirty="0" smtClean="0">
              <a:solidFill>
                <a:srgbClr val="0070C0"/>
              </a:solidFill>
            </a:endParaRPr>
          </a:p>
          <a:p>
            <a:endParaRPr lang="ru-RU" sz="16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6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6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500" b="1" i="1" u="sng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9" name="Picture 5" descr="https://vuzoteka.ru/files/images/13/ff/72/13ff72eb051d3428ba769f207a7029f3_logo7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5126" y="4322619"/>
            <a:ext cx="352697" cy="338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8253" y="4785756"/>
            <a:ext cx="261258" cy="261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User\Searches\Desktop\2022-2023\профильное обучучение\ЭМБЛЕМ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31917" cy="14465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User\Searches\Desktop\2022-2023\профильное обучучение\Без назван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5089" y="3538848"/>
            <a:ext cx="1353786" cy="1272092"/>
          </a:xfrm>
          <a:prstGeom prst="rect">
            <a:avLst/>
          </a:prstGeom>
          <a:noFill/>
        </p:spPr>
      </p:pic>
      <p:pic>
        <p:nvPicPr>
          <p:cNvPr id="1028" name="Picture 4" descr="C:\Users\User\Searches\Desktop\2022-2023\профильное обучучение\image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94464" y="1197430"/>
            <a:ext cx="1211281" cy="1132773"/>
          </a:xfrm>
          <a:prstGeom prst="rect">
            <a:avLst/>
          </a:prstGeom>
          <a:noFill/>
        </p:spPr>
      </p:pic>
      <p:pic>
        <p:nvPicPr>
          <p:cNvPr id="9" name="Picture 5" descr="C:\Users\User\Searches\Desktop\2022-2023\профильное обучучение\images (1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08675" y="3598222"/>
            <a:ext cx="1372032" cy="1045029"/>
          </a:xfrm>
          <a:prstGeom prst="rect">
            <a:avLst/>
          </a:prstGeom>
          <a:noFill/>
        </p:spPr>
      </p:pic>
      <p:pic>
        <p:nvPicPr>
          <p:cNvPr id="1030" name="Picture 6" descr="C:\Users\User\Searches\Desktop\2022-2023\профильное обучучение\images (2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3538847"/>
            <a:ext cx="1352611" cy="1079479"/>
          </a:xfrm>
          <a:prstGeom prst="rect">
            <a:avLst/>
          </a:prstGeom>
          <a:noFill/>
        </p:spPr>
      </p:pic>
      <p:pic>
        <p:nvPicPr>
          <p:cNvPr id="14" name="Picture 8" descr="C:\Users\User\Searches\Desktop\2022-2023\профильное обучучение\Без названия (1)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60015" y="2410691"/>
            <a:ext cx="1198230" cy="1021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61596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5232</TotalTime>
  <Words>100</Words>
  <Application>Microsoft Office PowerPoint</Application>
  <PresentationFormat>Произвольный</PresentationFormat>
  <Paragraphs>50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Техническая</vt:lpstr>
      <vt:lpstr>Технологический профиль  физико-математической направленности  МБОУ СОШ №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РПШ Краснодарского края</dc:title>
  <dc:creator>Елена Купина</dc:creator>
  <cp:lastModifiedBy>User</cp:lastModifiedBy>
  <cp:revision>407</cp:revision>
  <cp:lastPrinted>2023-01-23T13:04:38Z</cp:lastPrinted>
  <dcterms:created xsi:type="dcterms:W3CDTF">2021-04-05T14:09:53Z</dcterms:created>
  <dcterms:modified xsi:type="dcterms:W3CDTF">2023-02-20T12:18:27Z</dcterms:modified>
</cp:coreProperties>
</file>