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9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9999"/>
    <a:srgbClr val="CCECFF"/>
    <a:srgbClr val="CCFFCC"/>
    <a:srgbClr val="FFFF99"/>
    <a:srgbClr val="99FF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326" autoAdjust="0"/>
  </p:normalViewPr>
  <p:slideViewPr>
    <p:cSldViewPr snapToGrid="0">
      <p:cViewPr>
        <p:scale>
          <a:sx n="72" d="100"/>
          <a:sy n="72" d="100"/>
        </p:scale>
        <p:origin x="-53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AD044-08E3-40ED-9669-C481063872A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68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kubsau.ru/" TargetMode="External"/><Relationship Id="rId13" Type="http://schemas.openxmlformats.org/officeDocument/2006/relationships/image" Target="../media/image7.jpeg"/><Relationship Id="rId1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hyperlink" Target="https://kubsu.ru/" TargetMode="External"/><Relationship Id="rId12" Type="http://schemas.openxmlformats.org/officeDocument/2006/relationships/image" Target="../media/image6.jpe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hyperlink" Target="https://vuzoteka.ru/%D0%B2%D1%83%D0%B7%D1%8B/%D0%9A%D1%83%D0%B1%D0%93%D0%A3" TargetMode="External"/><Relationship Id="rId9" Type="http://schemas.openxmlformats.org/officeDocument/2006/relationships/hyperlink" Target="https://www.ksma.ru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028" y="6290398"/>
            <a:ext cx="209041" cy="25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vuzoteka.ru/files/images/13/ff/72/13ff72eb051d3428ba769f207a7029f3_logo7.jpe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01" y="5326416"/>
            <a:ext cx="352697" cy="35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038" y="5716689"/>
            <a:ext cx="277550" cy="27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452" y="286371"/>
            <a:ext cx="11396870" cy="862784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Естественно-научный профиль 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химико-биологической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направленности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МБОУ СОШ №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41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7737" y="1265736"/>
            <a:ext cx="3126882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</a:rPr>
              <a:t>Предметы углубленного изучения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Биология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Химия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Математика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23235" y="1297576"/>
            <a:ext cx="3126882" cy="115416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810940" y="1292929"/>
            <a:ext cx="3126882" cy="115416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</a:rPr>
              <a:t>Предметы, необходимые для сдачи ОГЭ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Биология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Химия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72103" y="2602259"/>
            <a:ext cx="2202186" cy="3043646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>
                <a:solidFill>
                  <a:schemeClr val="accent6">
                    <a:lumMod val="50000"/>
                  </a:schemeClr>
                </a:solidFill>
              </a:rPr>
              <a:t>Будущая профессия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Врач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Эколог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Лаборант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Учитель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Биотехник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Агроном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Ветеринар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Фармаколог</a:t>
            </a:r>
          </a:p>
          <a:p>
            <a:r>
              <a:rPr lang="ru-RU" sz="1500" b="1" dirty="0" err="1">
                <a:solidFill>
                  <a:schemeClr val="accent6">
                    <a:lumMod val="50000"/>
                  </a:schemeClr>
                </a:solidFill>
              </a:rPr>
              <a:t>Биоинженер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Инженер-технолог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Генный инженер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Палеонтолог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133258" y="5092844"/>
            <a:ext cx="4645384" cy="1589315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Где </a:t>
            </a:r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учиться? (ВУЗы)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2671BF"/>
                </a:solidFill>
                <a:latin typeface="Helvetica Neue"/>
                <a:cs typeface="Arial" pitchFamily="34" charset="0"/>
              </a:rPr>
              <a:t> 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4"/>
              </a:rPr>
              <a:t> 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7"/>
              </a:rPr>
              <a:t>КубГУ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7"/>
              </a:rPr>
              <a:t>– Кубанский государственный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7"/>
              </a:rPr>
              <a:t>университет</a:t>
            </a: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200" dirty="0" smtClean="0">
              <a:solidFill>
                <a:srgbClr val="4778C3"/>
              </a:solidFill>
              <a:latin typeface="Helvetica Neue"/>
              <a:cs typeface="Arial" pitchFamily="34" charset="0"/>
              <a:hlinkClick r:id="rId8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 </a:t>
            </a: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 КубГАУ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– Кубанский государственный аграрный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 университет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имени И.Т.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8"/>
              </a:rPr>
              <a:t>Трубилина</a:t>
            </a:r>
            <a:endParaRPr lang="ru-RU" sz="1200" dirty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fontAlgn="ctr"/>
            <a:endParaRPr lang="ru-RU" sz="1200" dirty="0" smtClean="0">
              <a:solidFill>
                <a:schemeClr val="tx1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  <a:hlinkClick r:id="rId9"/>
              </a:rPr>
              <a:t>  Кубанский </a:t>
            </a:r>
            <a:r>
              <a:rPr lang="ru-RU" sz="1200" dirty="0">
                <a:solidFill>
                  <a:srgbClr val="4778C3"/>
                </a:solidFill>
                <a:latin typeface="Helvetica Neue"/>
                <a:cs typeface="Arial" pitchFamily="34" charset="0"/>
                <a:hlinkClick r:id="rId9"/>
              </a:rPr>
              <a:t>государственный медицинский институт</a:t>
            </a:r>
            <a:endParaRPr lang="ru-RU" sz="1200" dirty="0">
              <a:solidFill>
                <a:srgbClr val="4778C3"/>
              </a:solidFill>
              <a:latin typeface="Helvetica Neue"/>
              <a:cs typeface="Arial" pitchFamily="34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rgbClr val="4778C3"/>
                </a:solidFill>
                <a:latin typeface="Helvetica Neue"/>
                <a:cs typeface="Arial" pitchFamily="34" charset="0"/>
              </a:rPr>
              <a:t> </a:t>
            </a:r>
            <a:endParaRPr lang="ru-RU" sz="12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956910" y="2786442"/>
            <a:ext cx="3296319" cy="207040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 smtClean="0">
                <a:solidFill>
                  <a:schemeClr val="accent6">
                    <a:lumMod val="50000"/>
                  </a:schemeClr>
                </a:solidFill>
              </a:rPr>
              <a:t>Профессии будущего</a:t>
            </a:r>
          </a:p>
          <a:p>
            <a:r>
              <a:rPr lang="ru-RU" sz="1500" b="1" dirty="0" err="1">
                <a:solidFill>
                  <a:schemeClr val="accent6">
                    <a:lumMod val="50000"/>
                  </a:schemeClr>
                </a:solidFill>
              </a:rPr>
              <a:t>Биоинформатик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         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Врач-генетик</a:t>
            </a:r>
          </a:p>
          <a:p>
            <a:r>
              <a:rPr lang="ru-RU" sz="1500" b="1" dirty="0" err="1">
                <a:solidFill>
                  <a:schemeClr val="accent6">
                    <a:lumMod val="50000"/>
                  </a:schemeClr>
                </a:solidFill>
              </a:rPr>
              <a:t>Космобиолог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Нейрофизиолог</a:t>
            </a:r>
          </a:p>
          <a:p>
            <a:r>
              <a:rPr lang="ru-RU" sz="1500" b="1" dirty="0" err="1">
                <a:solidFill>
                  <a:schemeClr val="accent6">
                    <a:lumMod val="50000"/>
                  </a:schemeClr>
                </a:solidFill>
              </a:rPr>
              <a:t>Нанохимик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Тканевый инженер</a:t>
            </a:r>
          </a:p>
          <a:p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Разработчик </a:t>
            </a:r>
            <a:r>
              <a:rPr lang="ru-RU" sz="1500" b="1" dirty="0" err="1">
                <a:solidFill>
                  <a:schemeClr val="accent6">
                    <a:lumMod val="50000"/>
                  </a:schemeClr>
                </a:solidFill>
              </a:rPr>
              <a:t>киберпротезов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500" b="1" dirty="0" err="1" smtClean="0">
                <a:solidFill>
                  <a:schemeClr val="accent6">
                    <a:lumMod val="50000"/>
                  </a:schemeClr>
                </a:solidFill>
              </a:rPr>
              <a:t>Агроэколог</a:t>
            </a:r>
            <a:endParaRPr lang="ru-RU" sz="1500" b="1" i="1" u="sng" dirty="0" smtClean="0">
              <a:solidFill>
                <a:schemeClr val="tx1"/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8399292" y="2478840"/>
            <a:ext cx="3340388" cy="393902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i="1" u="sng" dirty="0">
                <a:solidFill>
                  <a:schemeClr val="accent6">
                    <a:lumMod val="50000"/>
                  </a:schemeClr>
                </a:solidFill>
              </a:rPr>
              <a:t>Где работать?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 Здравоохранение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и социальные услуги (врач, медицинская сестра, фельдшер, лаборант, фармацевт и др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.);</a:t>
            </a:r>
            <a:endParaRPr lang="ru-RU" sz="15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Производство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пищевых продуктов (инженер-технолог, технолог, кондитер,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повар);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Химическое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производство (инженер, лаборант, лаборант-аналитик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Образование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(преподаватель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Косметология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(косметолог, технолог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</a:rPr>
              <a:t>Экология 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</a:rPr>
              <a:t>(эколог, лаборант-эколог)</a:t>
            </a:r>
          </a:p>
        </p:txBody>
      </p:sp>
      <p:pic>
        <p:nvPicPr>
          <p:cNvPr id="16" name="Picture 2" descr="855-8554410_biology-science-png-metodos-estadisticos-en-biologi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201" y="621561"/>
            <a:ext cx="2536180" cy="183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9" name="Picture 2" descr="Картинки по запросу &quot;космобиолог&quot;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r="800"/>
          <a:stretch/>
        </p:blipFill>
        <p:spPr bwMode="auto">
          <a:xfrm>
            <a:off x="4821609" y="3115612"/>
            <a:ext cx="2078760" cy="121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&quot;эколог&quot;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222" y="1917086"/>
            <a:ext cx="1798957" cy="119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Картинки по запросу &quot;профессии для химбио&quot;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304" y="3821643"/>
            <a:ext cx="2071029" cy="115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43" y="5729139"/>
            <a:ext cx="1716046" cy="112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813" y="1831474"/>
            <a:ext cx="275109" cy="283446"/>
          </a:xfrm>
          <a:prstGeom prst="ellipse">
            <a:avLst/>
          </a:prstGeom>
          <a:ln w="9525" cap="flat">
            <a:solidFill>
              <a:schemeClr val="bg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813" y="2101549"/>
            <a:ext cx="275109" cy="275109"/>
          </a:xfrm>
          <a:prstGeom prst="ellipse">
            <a:avLst/>
          </a:prstGeom>
          <a:ln w="9525" cap="flat">
            <a:solidFill>
              <a:schemeClr val="bg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</a:extLst>
        </p:spPr>
      </p:pic>
      <p:pic>
        <p:nvPicPr>
          <p:cNvPr id="14" name="Picture 5" descr="C:\Users\Ольга Алексеевна\Downloads\free-icon-biology-2003809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96" y="1562226"/>
            <a:ext cx="646043" cy="64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льга Алексеевна\Downloads\free-icon-mathematics-4720458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267" y="1593060"/>
            <a:ext cx="646043" cy="64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льга Алексеевна\Downloads\free-icon-chemistry-995446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113" y="1910317"/>
            <a:ext cx="496503" cy="49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59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116</Words>
  <Application>Microsoft Office PowerPoint</Application>
  <PresentationFormat>Произвольный</PresentationFormat>
  <Paragraphs>45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Естественно-научный профиль  химико-биологической направленности  МБОУ СОШ № 41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Ольга Алексеевна</cp:lastModifiedBy>
  <cp:revision>407</cp:revision>
  <cp:lastPrinted>2023-01-23T13:04:38Z</cp:lastPrinted>
  <dcterms:created xsi:type="dcterms:W3CDTF">2021-04-05T14:09:53Z</dcterms:created>
  <dcterms:modified xsi:type="dcterms:W3CDTF">2023-06-16T11:52:30Z</dcterms:modified>
</cp:coreProperties>
</file>