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6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/>
          <p:nvPr/>
        </p:nvSpPr>
        <p:spPr>
          <a:xfrm>
            <a:off x="495628" y="258780"/>
            <a:ext cx="10596960" cy="86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i="1" strike="noStrike" spc="-1" dirty="0">
                <a:solidFill>
                  <a:srgbClr val="385623"/>
                </a:solidFill>
                <a:latin typeface="Calibri Light"/>
                <a:ea typeface="DejaVu Sans"/>
              </a:rPr>
              <a:t> </a:t>
            </a:r>
            <a:r>
              <a:rPr lang="ru-RU" sz="2800" b="1" i="1" strike="noStrike" spc="-1" dirty="0" smtClean="0">
                <a:solidFill>
                  <a:srgbClr val="002060"/>
                </a:solidFill>
                <a:latin typeface="Times New Roman"/>
                <a:ea typeface="DejaVu Sans"/>
              </a:rPr>
              <a:t>Профиль </a:t>
            </a:r>
            <a:r>
              <a:rPr lang="ru-RU" sz="2800" b="1" i="1" strike="noStrike" spc="-1" dirty="0">
                <a:solidFill>
                  <a:srgbClr val="002060"/>
                </a:solidFill>
                <a:latin typeface="Times New Roman"/>
                <a:ea typeface="DejaVu Sans"/>
              </a:rPr>
              <a:t>психолого-педагогической направленности 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ru-RU" sz="2800" b="1" i="1" strike="noStrike" spc="-1" dirty="0">
                <a:solidFill>
                  <a:srgbClr val="002060"/>
                </a:solidFill>
                <a:latin typeface="Times New Roman"/>
                <a:ea typeface="DejaVu Sans"/>
              </a:rPr>
              <a:t>МБОУ СОШ № 44 хутора </a:t>
            </a:r>
            <a:r>
              <a:rPr lang="ru-RU" sz="2800" b="1" i="1" strike="noStrike" spc="-1" dirty="0" err="1" smtClean="0">
                <a:solidFill>
                  <a:srgbClr val="002060"/>
                </a:solidFill>
                <a:latin typeface="Times New Roman"/>
                <a:ea typeface="DejaVu Sans"/>
              </a:rPr>
              <a:t>Новоукраинского</a:t>
            </a:r>
            <a:r>
              <a:rPr lang="ru-RU" sz="2800" b="1" i="1" strike="noStrike" spc="-1" dirty="0" smtClean="0">
                <a:solidFill>
                  <a:srgbClr val="002060"/>
                </a:solidFill>
                <a:latin typeface="Times New Roman"/>
                <a:ea typeface="DejaVu Sans"/>
              </a:rPr>
              <a:t> </a:t>
            </a:r>
            <a:endParaRPr lang="ru-RU" sz="2800" b="0" strike="noStrike" spc="-1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7" name="TextBox 3"/>
          <p:cNvSpPr/>
          <p:nvPr/>
        </p:nvSpPr>
        <p:spPr>
          <a:xfrm>
            <a:off x="2386800" y="1297440"/>
            <a:ext cx="2318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800" b="1" strike="noStrike" spc="-1">
                <a:solidFill>
                  <a:srgbClr val="385623"/>
                </a:solidFill>
                <a:latin typeface="Calibri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38" name="Rectangle 4"/>
          <p:cNvSpPr/>
          <p:nvPr/>
        </p:nvSpPr>
        <p:spPr>
          <a:xfrm>
            <a:off x="0" y="-138600"/>
            <a:ext cx="12190680" cy="2754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" name="Рисунок 39"/>
          <p:cNvPicPr/>
          <p:nvPr/>
        </p:nvPicPr>
        <p:blipFill>
          <a:blip r:embed="rId2"/>
          <a:stretch/>
        </p:blipFill>
        <p:spPr>
          <a:xfrm>
            <a:off x="4995900" y="3453480"/>
            <a:ext cx="1964195" cy="1199656"/>
          </a:xfrm>
          <a:prstGeom prst="rect">
            <a:avLst/>
          </a:prstGeom>
          <a:ln w="0">
            <a:noFill/>
          </a:ln>
        </p:spPr>
      </p:pic>
      <p:sp>
        <p:nvSpPr>
          <p:cNvPr id="41" name="Блок-схема: знак завершения 40"/>
          <p:cNvSpPr/>
          <p:nvPr/>
        </p:nvSpPr>
        <p:spPr>
          <a:xfrm>
            <a:off x="4691056" y="1661400"/>
            <a:ext cx="2629080" cy="1620000"/>
          </a:xfrm>
          <a:prstGeom prst="flowChartTerminator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300" b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Предметы</a:t>
            </a:r>
          </a:p>
          <a:p>
            <a:pPr algn="ctr">
              <a:lnSpc>
                <a:spcPct val="100000"/>
              </a:lnSpc>
            </a:pPr>
            <a:r>
              <a:rPr lang="ru-RU" sz="1300" b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 </a:t>
            </a: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для углубленного изучения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-математика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-обществознание 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42" name="Блок-схема: знак завершения 41"/>
          <p:cNvSpPr/>
          <p:nvPr/>
        </p:nvSpPr>
        <p:spPr>
          <a:xfrm>
            <a:off x="4663347" y="4825216"/>
            <a:ext cx="2592288" cy="1196072"/>
          </a:xfrm>
          <a:prstGeom prst="flowChartTerminator">
            <a:avLst/>
          </a:prstGeom>
          <a:solidFill>
            <a:srgbClr val="83CAFF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Предметы необходимые 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для сдачи ОГЭ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-обществознание 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43" name="Блок-схема: знак завершения 42"/>
          <p:cNvSpPr/>
          <p:nvPr/>
        </p:nvSpPr>
        <p:spPr>
          <a:xfrm>
            <a:off x="335360" y="1777832"/>
            <a:ext cx="3528392" cy="2181088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1" u="sng" spc="-1" dirty="0">
                <a:solidFill>
                  <a:srgbClr val="000000"/>
                </a:solidFill>
                <a:latin typeface="Times New Roman"/>
                <a:ea typeface="DejaVu Sans"/>
              </a:rPr>
              <a:t>П</a:t>
            </a:r>
            <a:r>
              <a:rPr lang="ru-RU" sz="1100" b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рофессия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-учитель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-воспитатель 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-психолог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-дефектолог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-коррекционный психолог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-менеджер по персоналу 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-методист в образовании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-специалист по адаптации мигрантов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 инспектор по делам несовершеннолетних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-медиатор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социальных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конфликтов</a:t>
            </a:r>
          </a:p>
          <a:p>
            <a:pPr>
              <a:lnSpc>
                <a:spcPct val="100000"/>
              </a:lnSpc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</a:rPr>
              <a:t>-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разработчик образовательных траекторий</a:t>
            </a:r>
            <a:r>
              <a:rPr lang="ru-RU" sz="11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44" name="Блок-схема: знак завершения 43"/>
          <p:cNvSpPr/>
          <p:nvPr/>
        </p:nvSpPr>
        <p:spPr>
          <a:xfrm>
            <a:off x="191344" y="4277520"/>
            <a:ext cx="3672408" cy="1959792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1" u="sng" strike="noStrike" spc="-1" dirty="0" smtClean="0">
              <a:solidFill>
                <a:srgbClr val="000000"/>
              </a:solidFill>
              <a:uFillTx/>
              <a:latin typeface="Times New Roman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sz="1300" b="1" u="sng" strike="noStrike" spc="-1" dirty="0" smtClean="0">
              <a:solidFill>
                <a:srgbClr val="000000"/>
              </a:solidFill>
              <a:uFillTx/>
              <a:latin typeface="Times New Roman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1300" b="1" u="sng" strike="noStrike" spc="-1" dirty="0" smtClean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Где </a:t>
            </a: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работать?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-общеобразовательные организации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</a:t>
            </a: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средне-специальные учебные заведения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-центры коррекционной педагогики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-войсковые части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-подразделения МЧС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-медицинские учреждения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-центры психологической помощи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i="1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800" b="1" i="1" strike="noStrike" spc="-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800" b="1" i="1" strike="noStrike" spc="-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– твой путь к успеху!</a:t>
            </a:r>
            <a:endParaRPr lang="ru-RU" sz="2800" b="1" i="1" strike="noStrike" spc="-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Блок-схема: знак завершения 44"/>
          <p:cNvSpPr/>
          <p:nvPr/>
        </p:nvSpPr>
        <p:spPr>
          <a:xfrm>
            <a:off x="8452284" y="1835066"/>
            <a:ext cx="3606636" cy="2123854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Где востребованы ?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-образовательные организации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</a:t>
            </a: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средне-специальные учебные заведения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-центры коррекционной педагогики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-войсковые части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-подразделения МЧС 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-медицинские учреждения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-центры психологической помощи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46" name="Блок-схема: знак завершения 45"/>
          <p:cNvSpPr/>
          <p:nvPr/>
        </p:nvSpPr>
        <p:spPr>
          <a:xfrm rot="14400">
            <a:off x="8456665" y="4277777"/>
            <a:ext cx="3605715" cy="1959774"/>
          </a:xfrm>
          <a:prstGeom prst="flowChartTerminator">
            <a:avLst/>
          </a:prstGeom>
          <a:solidFill>
            <a:schemeClr val="accent4">
              <a:lumMod val="40000"/>
              <a:lumOff val="60000"/>
            </a:schemeClr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30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Где учиться? (ВУЗы)</a:t>
            </a: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3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5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Кубанский государственный медицинский университет</a:t>
            </a: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5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https://www.ksma.ru/</a:t>
            </a: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5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Кубанский государственный технологический университет</a:t>
            </a: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5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https://kubstu.ru/</a:t>
            </a: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050" b="1" u="sng" strike="noStrike" spc="-1" dirty="0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 Кубанский государственный университет  </a:t>
            </a:r>
            <a:endParaRPr lang="ru-RU" sz="105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05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                                   </a:t>
            </a:r>
            <a:r>
              <a:rPr lang="ru-RU" sz="105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https://kubsu.ru/</a:t>
            </a:r>
            <a:endParaRPr lang="ru-RU" sz="105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050" b="0" strike="noStrike" spc="-1" dirty="0">
              <a:latin typeface="Arial"/>
            </a:endParaRPr>
          </a:p>
        </p:txBody>
      </p:sp>
      <p:pic>
        <p:nvPicPr>
          <p:cNvPr id="47" name="Рисунок 46"/>
          <p:cNvPicPr/>
          <p:nvPr/>
        </p:nvPicPr>
        <p:blipFill>
          <a:blip r:embed="rId3"/>
          <a:stretch/>
        </p:blipFill>
        <p:spPr>
          <a:xfrm>
            <a:off x="0" y="136800"/>
            <a:ext cx="1559496" cy="1419992"/>
          </a:xfrm>
          <a:prstGeom prst="rect">
            <a:avLst/>
          </a:prstGeom>
          <a:ln w="0"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4"/>
          <a:stretch/>
        </p:blipFill>
        <p:spPr>
          <a:xfrm>
            <a:off x="10200456" y="35066"/>
            <a:ext cx="1906370" cy="1626334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4710</TotalTime>
  <Words>153</Words>
  <Application>Microsoft Office PowerPoint</Application>
  <PresentationFormat>Широкоэкранный</PresentationFormat>
  <Paragraphs>61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DejaVu Sans</vt:lpstr>
      <vt:lpstr>Times New Roman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RePack by Diakov</cp:lastModifiedBy>
  <cp:revision>413</cp:revision>
  <cp:lastPrinted>2023-02-02T10:06:55Z</cp:lastPrinted>
  <dcterms:created xsi:type="dcterms:W3CDTF">2021-04-05T14:09:53Z</dcterms:created>
  <dcterms:modified xsi:type="dcterms:W3CDTF">2023-02-02T10:07:00Z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Произвольный</vt:lpwstr>
  </property>
  <property fmtid="{D5CDD505-2E9C-101B-9397-08002B2CF9AE}" pid="4" name="Slides">
    <vt:i4>6</vt:i4>
  </property>
</Properties>
</file>