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19" r:id="rId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00"/>
    <a:srgbClr val="E6E7FE"/>
    <a:srgbClr val="FF9999"/>
    <a:srgbClr val="CCECFF"/>
    <a:srgbClr val="CCFFCC"/>
    <a:srgbClr val="FFFF99"/>
    <a:srgbClr val="99FF99"/>
    <a:srgbClr val="FF99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3326" autoAdjust="0"/>
  </p:normalViewPr>
  <p:slideViewPr>
    <p:cSldViewPr snapToGrid="0">
      <p:cViewPr varScale="1">
        <p:scale>
          <a:sx n="59" d="100"/>
          <a:sy n="59" d="100"/>
        </p:scale>
        <p:origin x="-84" y="-2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48C7C-8DBA-4115-9D0E-EFCE7AA89E52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D044-08E3-40ED-9669-C48106387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273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2583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963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654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454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20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136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945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042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912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8268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134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492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007" y="0"/>
            <a:ext cx="10065293" cy="14605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Гуманитарный профиль социально-педагогической направленности </a:t>
            </a:r>
            <a:b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МБОУ СОШ № 59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0526" y="1384300"/>
            <a:ext cx="3250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1500" b="1" i="1" u="sng" dirty="0" smtClean="0">
                <a:solidFill>
                  <a:srgbClr val="7030A0"/>
                </a:solidFill>
              </a:rPr>
              <a:t>Предметы углубленного изучения: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Биология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Обществознание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Математика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815581" y="1522548"/>
            <a:ext cx="3126882" cy="1154162"/>
          </a:xfrm>
          <a:prstGeom prst="round2DiagRect">
            <a:avLst/>
          </a:prstGeom>
          <a:solidFill>
            <a:srgbClr val="E6E7FE">
              <a:alpha val="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u="sng" dirty="0" smtClean="0">
                <a:solidFill>
                  <a:srgbClr val="CC0000"/>
                </a:solidFill>
              </a:rPr>
              <a:t>Предметы, необходимые для сдачи ЕГЭ: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Биология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Обществознание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847970" y="3314700"/>
            <a:ext cx="3343529" cy="3160710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u="sng" dirty="0" smtClean="0">
                <a:solidFill>
                  <a:srgbClr val="CC0000"/>
                </a:solidFill>
              </a:rPr>
              <a:t>Будущая профессия:</a:t>
            </a:r>
          </a:p>
          <a:p>
            <a:pPr algn="ctr"/>
            <a:r>
              <a:rPr lang="ru-RU" sz="1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Агроинженерия</a:t>
            </a: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Агрономия</a:t>
            </a: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Ветеринария</a:t>
            </a: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Ландшафтная архитектура</a:t>
            </a:r>
            <a:b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Лесное </a:t>
            </a:r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дело</a:t>
            </a: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Садоводство</a:t>
            </a: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Технология производства и переработки сельскохозяйственной </a:t>
            </a:r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продукции</a:t>
            </a: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Юриспруденция</a:t>
            </a: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Проектный менеджмент</a:t>
            </a:r>
          </a:p>
          <a:p>
            <a:pPr algn="ctr"/>
            <a:r>
              <a:rPr lang="ru-RU" sz="1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Маркетология</a:t>
            </a:r>
            <a:endParaRPr lang="ru-RU" sz="1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Психология</a:t>
            </a:r>
          </a:p>
          <a:p>
            <a:pPr algn="ctr"/>
            <a:r>
              <a:rPr lang="ru-RU" sz="1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Конфликтология</a:t>
            </a:r>
            <a:endParaRPr lang="ru-RU" sz="1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Преподавательская деятельность</a:t>
            </a: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Социальная работа</a:t>
            </a:r>
            <a:endParaRPr lang="ru-RU" sz="11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152400" y="2908939"/>
            <a:ext cx="4610100" cy="1589315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    </a:t>
            </a:r>
            <a:r>
              <a:rPr lang="ru-RU" sz="1500" b="1" i="1" dirty="0">
                <a:solidFill>
                  <a:srgbClr val="7030A0"/>
                </a:solidFill>
                <a:latin typeface="Helvetica Neue"/>
                <a:cs typeface="Arial" pitchFamily="34" charset="0"/>
              </a:rPr>
              <a:t> </a:t>
            </a:r>
            <a:endParaRPr lang="ru-RU" sz="1500" b="1" i="1" dirty="0" smtClean="0">
              <a:solidFill>
                <a:srgbClr val="7030A0"/>
              </a:solidFill>
              <a:latin typeface="Helvetica Neue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500" b="1" i="1" u="sng" dirty="0" smtClean="0">
              <a:solidFill>
                <a:srgbClr val="7030A0"/>
              </a:solidFill>
              <a:latin typeface="Helvetica Neue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u="sng" dirty="0" smtClean="0">
                <a:solidFill>
                  <a:srgbClr val="CC0000"/>
                </a:solidFill>
                <a:latin typeface="Helvetica Neue"/>
                <a:cs typeface="Arial" pitchFamily="34" charset="0"/>
              </a:rPr>
              <a:t>Где учиться? (ВУЗы)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7030A0"/>
                </a:solidFill>
                <a:latin typeface="Helvetica Neue"/>
                <a:cs typeface="Arial" pitchFamily="34" charset="0"/>
              </a:rPr>
              <a:t> </a:t>
            </a:r>
            <a:endParaRPr lang="ru-RU" sz="105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Кубанский государственный университет</a:t>
            </a:r>
          </a:p>
          <a:p>
            <a:pPr fontAlgn="ctr"/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Кубанский государственный аграрный университет</a:t>
            </a:r>
          </a:p>
          <a:p>
            <a:pPr fontAlgn="ctr"/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Педагогические ВУЗы</a:t>
            </a:r>
          </a:p>
          <a:p>
            <a:pPr fontAlgn="ctr"/>
            <a:endParaRPr lang="ru-RU" sz="1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ctr"/>
            <a:endParaRPr lang="ru-RU" sz="1200" dirty="0" smtClean="0">
              <a:solidFill>
                <a:srgbClr val="7030A0"/>
              </a:solidFill>
            </a:endParaRPr>
          </a:p>
          <a:p>
            <a:pPr fontAlgn="ctr"/>
            <a:endParaRPr lang="ru-RU" sz="1200" dirty="0" smtClean="0">
              <a:solidFill>
                <a:srgbClr val="7030A0"/>
              </a:solidFill>
            </a:endParaRPr>
          </a:p>
          <a:p>
            <a:pPr fontAlgn="ctr"/>
            <a:endParaRPr lang="ru-RU" sz="1200" dirty="0" smtClean="0">
              <a:solidFill>
                <a:srgbClr val="7030A0"/>
              </a:solidFill>
            </a:endParaRPr>
          </a:p>
          <a:p>
            <a:pPr fontAlgn="ctr"/>
            <a:endParaRPr lang="ru-RU" sz="1200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8399292" y="4754880"/>
            <a:ext cx="3296319" cy="1930005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 err="1" smtClean="0">
                <a:solidFill>
                  <a:srgbClr val="CC0000"/>
                </a:solidFill>
              </a:rPr>
              <a:t>Востребованность</a:t>
            </a:r>
            <a:r>
              <a:rPr lang="ru-RU" sz="1600" b="1" i="1" u="sng" dirty="0" smtClean="0">
                <a:solidFill>
                  <a:srgbClr val="CC0000"/>
                </a:solidFill>
              </a:rPr>
              <a:t> профессии:</a:t>
            </a:r>
          </a:p>
          <a:p>
            <a:pPr algn="ctr"/>
            <a:r>
              <a:rPr lang="ru-RU" sz="1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Конфликтолог</a:t>
            </a:r>
            <a:endParaRPr lang="ru-RU" sz="1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Культуролог</a:t>
            </a: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</a:t>
            </a: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Сельскохозяйственный </a:t>
            </a:r>
            <a:r>
              <a:rPr lang="ru-RU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эколог</a:t>
            </a: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Сити-фермер</a:t>
            </a:r>
          </a:p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Архитектор ландшафтов</a:t>
            </a:r>
            <a:endParaRPr lang="ru-RU" sz="15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8458199" y="2568083"/>
            <a:ext cx="3176451" cy="1930171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u="sng" dirty="0" smtClean="0">
                <a:solidFill>
                  <a:srgbClr val="CC0000"/>
                </a:solidFill>
              </a:rPr>
              <a:t>Где работать?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Сельскохозяйственная промышленность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Образование</a:t>
            </a:r>
          </a:p>
          <a:p>
            <a:pPr algn="ctr">
              <a:buFontTx/>
              <a:buChar char="-"/>
            </a:pPr>
            <a:r>
              <a:rPr lang="ru-RU" sz="14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Социальные службы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38499"/>
            <a:ext cx="12192000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671BF"/>
              </a:solidFill>
              <a:effectLst/>
              <a:latin typeface="Helvetica Neue"/>
              <a:cs typeface="Arial" pitchFamily="34" charset="0"/>
            </a:endParaRPr>
          </a:p>
        </p:txBody>
      </p:sp>
      <p:pic>
        <p:nvPicPr>
          <p:cNvPr id="3" name="Picture 2" descr="C:\Users\School59\Desktop\1186469-66b2004c386b1da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25100" y="0"/>
            <a:ext cx="1866900" cy="1866900"/>
          </a:xfrm>
          <a:prstGeom prst="rect">
            <a:avLst/>
          </a:prstGeom>
          <a:noFill/>
        </p:spPr>
      </p:pic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005581" y="1611448"/>
            <a:ext cx="3126882" cy="1154162"/>
          </a:xfrm>
          <a:prstGeom prst="round2DiagRect">
            <a:avLst/>
          </a:prstGeom>
          <a:solidFill>
            <a:srgbClr val="00B0F0">
              <a:alpha val="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" name="Picture 3" descr="C:\Users\School59\Desktop\agLee4I5zn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6516" y="4864100"/>
            <a:ext cx="2519947" cy="16779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61596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4529</TotalTime>
  <Words>47</Words>
  <Application>Microsoft Office PowerPoint</Application>
  <PresentationFormat>Произвольный</PresentationFormat>
  <Paragraphs>39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Гуманитарный профиль социально-педагогической направленности  МБОУ СОШ №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РПШ Краснодарского края</dc:title>
  <dc:creator>Елена Купина</dc:creator>
  <cp:lastModifiedBy>Пользователь Windows</cp:lastModifiedBy>
  <cp:revision>419</cp:revision>
  <cp:lastPrinted>2023-01-23T13:04:38Z</cp:lastPrinted>
  <dcterms:created xsi:type="dcterms:W3CDTF">2021-04-05T14:09:53Z</dcterms:created>
  <dcterms:modified xsi:type="dcterms:W3CDTF">2023-06-16T06:19:13Z</dcterms:modified>
</cp:coreProperties>
</file>