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0546DF5-95B5-486E-9744-4502FF4C565D}" type="datetimeFigureOut">
              <a:rPr lang="ru-RU" smtClean="0"/>
              <a:t>16.06.2023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3ECE20C-1635-4CD4-9020-778F23472A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5623" y="121985"/>
            <a:ext cx="81040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 smtClean="0">
                <a:solidFill>
                  <a:srgbClr val="00B050"/>
                </a:solidFill>
                <a:latin typeface="Monotype Corsiva" pitchFamily="66" charset="0"/>
              </a:rPr>
              <a:t>Естественно-научный</a:t>
            </a:r>
            <a:r>
              <a:rPr lang="ru-RU" sz="2200" b="1" dirty="0" smtClean="0">
                <a:solidFill>
                  <a:srgbClr val="00B050"/>
                </a:solidFill>
                <a:latin typeface="Monotype Corsiva" pitchFamily="66" charset="0"/>
              </a:rPr>
              <a:t> профиль МБОУ СОШ № 10</a:t>
            </a:r>
            <a:endParaRPr lang="ru-RU" sz="2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43636" y="428604"/>
            <a:ext cx="2714644" cy="20717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smtClean="0">
                <a:solidFill>
                  <a:schemeClr val="tx1"/>
                </a:solidFill>
              </a:rPr>
              <a:t>Предметы углубленного изучения </a:t>
            </a:r>
            <a:endParaRPr lang="ru-RU" sz="1400" b="1" i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Биология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Химия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Физика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География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Математика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Информатика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00826" y="2786058"/>
            <a:ext cx="2214578" cy="25003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>
                <a:solidFill>
                  <a:schemeClr val="tx1"/>
                </a:solidFill>
              </a:rPr>
              <a:t>Где </a:t>
            </a:r>
            <a:r>
              <a:rPr lang="ru-RU" sz="1600" b="1" i="1" u="sng" dirty="0" smtClean="0">
                <a:solidFill>
                  <a:schemeClr val="tx1"/>
                </a:solidFill>
              </a:rPr>
              <a:t>работать?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Сельское, лесное и рыбное хозяйство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Медицина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Ландшафтная архитектура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Охрана природных ресурсов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8992" y="1500174"/>
            <a:ext cx="2555836" cy="36433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err="1" smtClean="0">
                <a:solidFill>
                  <a:schemeClr val="tx1"/>
                </a:solidFill>
              </a:rPr>
              <a:t>Восстребованность</a:t>
            </a:r>
            <a:r>
              <a:rPr lang="ru-RU" sz="1600" b="1" i="1" u="sng" dirty="0" smtClean="0">
                <a:solidFill>
                  <a:schemeClr val="tx1"/>
                </a:solidFill>
              </a:rPr>
              <a:t> профессии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Химик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Врач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Инженер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Эколог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Биофизик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Геолог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Агроном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Ветеринар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Сотрудник МЧС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Нефтяник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Фармацевт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Метеоролог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Микробиолог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Психолог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Дефектолог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4357694"/>
            <a:ext cx="2714644" cy="1857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smtClean="0">
                <a:solidFill>
                  <a:schemeClr val="tx1"/>
                </a:solidFill>
              </a:rPr>
              <a:t>Где учиться? (Вузы)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err="1" smtClean="0">
                <a:solidFill>
                  <a:srgbClr val="002060"/>
                </a:solidFill>
              </a:rPr>
              <a:t>КубГУ</a:t>
            </a:r>
            <a:r>
              <a:rPr lang="ru-RU" sz="1400" dirty="0" smtClean="0">
                <a:solidFill>
                  <a:srgbClr val="002060"/>
                </a:solidFill>
              </a:rPr>
              <a:t> – Кубанский государственный университет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err="1" smtClean="0">
                <a:solidFill>
                  <a:srgbClr val="002060"/>
                </a:solidFill>
              </a:rPr>
              <a:t>КубГАУ</a:t>
            </a:r>
            <a:r>
              <a:rPr lang="ru-RU" sz="1400" dirty="0" smtClean="0">
                <a:solidFill>
                  <a:srgbClr val="002060"/>
                </a:solidFill>
              </a:rPr>
              <a:t> – Кубанский государственный аграрный университет имени И.Т.Трубилина 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28992" y="5286388"/>
            <a:ext cx="2999977" cy="14300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smtClean="0">
                <a:solidFill>
                  <a:schemeClr val="tx1"/>
                </a:solidFill>
              </a:rPr>
              <a:t>Будущая профессия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err="1" smtClean="0">
                <a:solidFill>
                  <a:srgbClr val="002060"/>
                </a:solidFill>
              </a:rPr>
              <a:t>Агроинженерия</a:t>
            </a:r>
            <a:endParaRPr lang="ru-RU" sz="1400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Врачебное дело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Ветеринария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Сельское хозяйство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Биохимия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86116" y="500042"/>
            <a:ext cx="2571768" cy="78581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err="1" smtClean="0">
                <a:solidFill>
                  <a:schemeClr val="tx1"/>
                </a:solidFill>
              </a:rPr>
              <a:t>Естественно-научная</a:t>
            </a:r>
            <a:r>
              <a:rPr lang="ru-RU" sz="1600" b="1" i="1" u="sng" dirty="0" smtClean="0">
                <a:solidFill>
                  <a:schemeClr val="tx1"/>
                </a:solidFill>
              </a:rPr>
              <a:t> направленность</a:t>
            </a:r>
            <a:endParaRPr lang="ru-RU" sz="1600" b="1" i="1" u="sng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2844" y="714356"/>
            <a:ext cx="3000396" cy="192882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i="1" u="sng" dirty="0" smtClean="0">
                <a:solidFill>
                  <a:schemeClr val="tx1"/>
                </a:solidFill>
              </a:rPr>
              <a:t>Предметы, необходимые для поступления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Биология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Химия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Физика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География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Информатика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12" name="Picture 2" descr="https://sun9-34.userapi.com/impg/3R925hnArfoigENxqxtQKmqL3tIcvaA1llbuYw/xp7DY-qnNMA.jpg?size=1000x974&amp;quality=96&amp;sign=d3a12ce753fe904442702350e0ffd08e&amp;c_uniq_tag=3wl1sx912KhUXCxztNVZarB7c2ualWbTMaXHl5LCp2M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357826"/>
            <a:ext cx="1773219" cy="1500174"/>
          </a:xfrm>
          <a:prstGeom prst="rect">
            <a:avLst/>
          </a:prstGeom>
          <a:noFill/>
        </p:spPr>
      </p:pic>
      <p:pic>
        <p:nvPicPr>
          <p:cNvPr id="13" name="Содержимое 3" descr="dekada-nau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2857496"/>
            <a:ext cx="2000263" cy="1285884"/>
          </a:xfrm>
        </p:spPr>
      </p:pic>
    </p:spTree>
    <p:extLst>
      <p:ext uri="{BB962C8B-B14F-4D97-AF65-F5344CB8AC3E}">
        <p14:creationId xmlns:p14="http://schemas.microsoft.com/office/powerpoint/2010/main" xmlns="" val="32319556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201</TotalTime>
  <Words>88</Words>
  <Application>Microsoft Office PowerPoint</Application>
  <PresentationFormat>Экран (4:3)</PresentationFormat>
  <Paragraphs>45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Открытая</vt:lpstr>
      <vt:lpstr>Слайд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2023-06-16T09:25:33Z</dcterms:created>
  <dcterms:modified xsi:type="dcterms:W3CDTF">2023-06-16T12:46:58Z</dcterms:modified>
</cp:coreProperties>
</file>