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20" r:id="rId2"/>
    <p:sldId id="321" r:id="rId3"/>
    <p:sldId id="322" r:id="rId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0076F"/>
    <a:srgbClr val="910AA8"/>
    <a:srgbClr val="CC0000"/>
    <a:srgbClr val="FF9999"/>
    <a:srgbClr val="CCECFF"/>
    <a:srgbClr val="CCFFCC"/>
    <a:srgbClr val="FFFF99"/>
    <a:srgbClr val="99FF99"/>
    <a:srgbClr val="FF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3326" autoAdjust="0"/>
  </p:normalViewPr>
  <p:slideViewPr>
    <p:cSldViewPr snapToGrid="0">
      <p:cViewPr varScale="1">
        <p:scale>
          <a:sx n="68" d="100"/>
          <a:sy n="68" d="100"/>
        </p:scale>
        <p:origin x="-78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48C7C-8DBA-4115-9D0E-EFCE7AA89E52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D044-08E3-40ED-9669-C48106387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273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2583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635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654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454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0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136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945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042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912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826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134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3C8A5-5727-4316-82D9-2BB9CCA7AC36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492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ec-bg-04.jpg"/>
          <p:cNvPicPr>
            <a:picLocks noChangeAspect="1"/>
          </p:cNvPicPr>
          <p:nvPr/>
        </p:nvPicPr>
        <p:blipFill>
          <a:blip r:embed="rId2">
            <a:lum bright="10000" contrast="10000"/>
          </a:blip>
          <a:srcRect r="201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286" y="1252025"/>
            <a:ext cx="11648049" cy="5416061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Предметы для  изучения на углубленном уровне в 10 классе в 2023-2024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уч.году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- 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математика и физика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Для поступления на основе результатов ЕГЭ  по русскому языку, математике (профильной) и физике для выпускника МБОУ СОШ № 9 доступны:</a:t>
            </a:r>
          </a:p>
          <a:p>
            <a:pPr marL="0" indent="0" algn="just">
              <a:lnSpc>
                <a:spcPct val="120000"/>
              </a:lnSpc>
              <a:buFontTx/>
              <a:buChar char="-"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34 направления обучения (Техника и технологии  строительства,  Информатика и вычислительная техника,  Информационная безопасность,  Электроника,  радиотехника  и  системы  связи,   Ядерная энергетика и технологии, Оружие и системы вооружении,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Техносферная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безопасность и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природообустройство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,  Авиационная и ракетно-космическая техника,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наноматериалы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, Фундаментальная медицина, Сельское, лесное и рыбное хозяйство, Экономика и управление, Образование и педагогические науки и др.);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4947 программ обучения ;</a:t>
            </a:r>
          </a:p>
          <a:p>
            <a:pPr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- Более 600 вузов по всей России (более 25 вузов Краснодарского края).</a:t>
            </a:r>
          </a:p>
          <a:p>
            <a:pPr>
              <a:buNone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58461" y="0"/>
            <a:ext cx="10199077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Технологический профиль информационно-математической направленности в 10-11 классах </a:t>
            </a:r>
          </a:p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СОШ № 9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1519" y="2135164"/>
            <a:ext cx="10832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26" name="AutoShape 2" descr="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 l="22320" t="11674" r="59131" b="55607"/>
          <a:stretch>
            <a:fillRect/>
          </a:stretch>
        </p:blipFill>
        <p:spPr bwMode="auto">
          <a:xfrm>
            <a:off x="0" y="0"/>
            <a:ext cx="1804035" cy="1786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25273446_30-kartinkin-com-p-tsifrovizatsiya-fon-krasivie-foni-30.jpg"/>
          <p:cNvPicPr>
            <a:picLocks noChangeAspect="1"/>
          </p:cNvPicPr>
          <p:nvPr/>
        </p:nvPicPr>
        <p:blipFill>
          <a:blip r:embed="rId2">
            <a:lum bright="10000" contrast="3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286" y="1252025"/>
            <a:ext cx="11648049" cy="5416061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Предметы для  изучения на углубленном уровне в 10 классе в 2023-2024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.году - 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математика и физика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Для поступления на основе результатов ЕГЭ  по русскому языку, математике (профильной) и физике для выпускника МБОУ СОШ № 9 доступны:</a:t>
            </a:r>
          </a:p>
          <a:p>
            <a:pPr marL="0" indent="0" algn="just">
              <a:lnSpc>
                <a:spcPct val="120000"/>
              </a:lnSpc>
              <a:buFontTx/>
              <a:buChar char="-"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34 направления обучения (Техника и технологии  строительства,  Информатика и вычислительная техника,  Информационная безопасность,  Электроника,  радиотехника  и  системы  связи,   Ядерная энергетика и технологии, Оружие и системы вооружении,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Техносферная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безопасность и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природообустройство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,  Авиационная и ракетно-космическая техника,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наноматериалы</a:t>
            </a: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, Фундаментальная медицина, Сельское, лесное и рыбное хозяйство, Экономика и управление, Образование и педагогические науки и др.);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 4947 программ обучения ;</a:t>
            </a:r>
          </a:p>
          <a:p>
            <a:pPr>
              <a:buNone/>
            </a:pPr>
            <a:r>
              <a:rPr lang="ru-RU" dirty="0" smtClean="0">
                <a:solidFill>
                  <a:srgbClr val="60076F"/>
                </a:solidFill>
                <a:latin typeface="Times New Roman" pitchFamily="18" charset="0"/>
                <a:cs typeface="Times New Roman" pitchFamily="18" charset="0"/>
              </a:rPr>
              <a:t>- Более 600 вузов по всей России (более 25 вузов Краснодарского края).</a:t>
            </a:r>
          </a:p>
          <a:p>
            <a:pPr>
              <a:buNone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58461" y="0"/>
            <a:ext cx="10199077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Технологический профиль информационно-математической направленности в 10-11 классах </a:t>
            </a:r>
          </a:p>
          <a:p>
            <a:pPr algn="ctr"/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СОШ № 9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1519" y="2135164"/>
            <a:ext cx="10832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26" name="AutoShape 2" descr="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 l="22320" t="11674" r="59131" b="55607"/>
          <a:stretch>
            <a:fillRect/>
          </a:stretch>
        </p:blipFill>
        <p:spPr bwMode="auto">
          <a:xfrm>
            <a:off x="0" y="0"/>
            <a:ext cx="1804035" cy="1786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610225143_19-p-fon-fizika-i-formuli-46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286" y="1252025"/>
            <a:ext cx="11648049" cy="5416061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Предметы для  изучения на углубленном уровне в 10 классе в 2023-2024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.году - 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31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 и физика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Для поступления на основе результатов ЕГЭ  по русскому языку, математике (профильной) и физике для выпускника МБОУ СОШ № 9 доступны:</a:t>
            </a:r>
          </a:p>
          <a:p>
            <a:pPr marL="0" indent="0" algn="just">
              <a:lnSpc>
                <a:spcPct val="120000"/>
              </a:lnSpc>
              <a:buFontTx/>
              <a:buChar char="-"/>
            </a:pP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34 направления обучения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(Техника и технологии  строительства,  Информатика и вычислительная техника,  Информационная безопасность,  Электроника,  радиотехника  и  системы  связи,   Ядерная энергетика и технологии, Оружие и системы вооружении,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Техносферная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безопасность и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природо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обустройство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 Авиационная и ракетно-космическая техника,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наноматериалы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Фундаментальная медицина, Сельское, лесное и рыбное хозяйство, Экономика и управление, Образование и педагогические науки и др.);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4947 программ обучения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600 вузов по всей России (более 25 вузов Краснодарского края).</a:t>
            </a:r>
          </a:p>
          <a:p>
            <a:pPr>
              <a:buNone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58461" y="0"/>
            <a:ext cx="10199077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Технологический профиль информационно-математической направленности в 10-11 классах </a:t>
            </a:r>
          </a:p>
          <a:p>
            <a:pPr algn="ctr"/>
            <a:r>
              <a:rPr lang="ru-RU" sz="3200" b="1" i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СОШ № 9</a:t>
            </a:r>
            <a:endParaRPr lang="ru-RU" sz="32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1519" y="2135164"/>
            <a:ext cx="108321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b="1" i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FontTx/>
              <a:buChar char="-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26" name="AutoShape 2" descr="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3"/>
          <a:srcRect l="22320" t="11674" r="59131" b="55607"/>
          <a:stretch>
            <a:fillRect/>
          </a:stretch>
        </p:blipFill>
        <p:spPr bwMode="auto">
          <a:xfrm>
            <a:off x="0" y="0"/>
            <a:ext cx="1804035" cy="1786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4659</TotalTime>
  <Words>309</Words>
  <Application>Microsoft Office PowerPoint</Application>
  <PresentationFormat>Произвольный</PresentationFormat>
  <Paragraphs>33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User</cp:lastModifiedBy>
  <cp:revision>423</cp:revision>
  <cp:lastPrinted>2023-01-23T13:04:38Z</cp:lastPrinted>
  <dcterms:created xsi:type="dcterms:W3CDTF">2021-04-05T14:09:53Z</dcterms:created>
  <dcterms:modified xsi:type="dcterms:W3CDTF">2023-06-16T05:48:08Z</dcterms:modified>
</cp:coreProperties>
</file>