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6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18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797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7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11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90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18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9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04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40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19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D4CAC-7A37-4902-A4E2-495762BA236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77F56-B6A1-4BC3-8DCA-3323166D60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42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206" y="-14902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Book Antiqua" panose="02040602050305030304" pitchFamily="18" charset="0"/>
                <a:cs typeface="Angsana New" panose="02020603050405020304" pitchFamily="18" charset="-34"/>
              </a:rPr>
              <a:t>Социально-экономический профиль социально-экономической направленности МБОУ СОШ №12</a:t>
            </a:r>
            <a:endParaRPr lang="ru-RU" sz="3600" dirty="0">
              <a:latin typeface="Book Antiqua" panose="02040602050305030304" pitchFamily="18" charset="0"/>
              <a:cs typeface="Angsana New" panose="02020603050405020304" pitchFamily="18" charset="-34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08266" y="2861729"/>
            <a:ext cx="3635198" cy="1837205"/>
          </a:xfrm>
          <a:prstGeom prst="round2Diag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u="sng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Предметы, необходимые для сдачи ОГЭ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Обществознание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География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История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Информатика и ИКТ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Иностранный язык</a:t>
            </a: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508266" y="1182402"/>
            <a:ext cx="3635198" cy="1459197"/>
          </a:xfrm>
          <a:prstGeom prst="round2Diag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defTabSz="900000"/>
            <a:r>
              <a:rPr lang="ru-RU" sz="1700" b="1" u="sng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Предметы углубленного изучения</a:t>
            </a:r>
            <a:endParaRPr lang="ru-RU" sz="1700" b="1" u="sng" dirty="0" smtClean="0">
              <a:cs typeface="BrowalliaUPC" panose="020B0604020202020204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Обществознание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История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Математика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schemeClr val="tx1"/>
                </a:solidFill>
                <a:cs typeface="BrowalliaUPC" panose="020B0604020202020204" pitchFamily="34" charset="-34"/>
              </a:rPr>
              <a:t>И</a:t>
            </a: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нформатика</a:t>
            </a:r>
            <a:endParaRPr lang="ru-RU" sz="1700" dirty="0">
              <a:solidFill>
                <a:schemeClr val="tx1"/>
              </a:solidFill>
              <a:cs typeface="BrowalliaUPC" panose="020B0604020202020204" pitchFamily="34" charset="-34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4570899" y="1176540"/>
            <a:ext cx="3590968" cy="3516531"/>
          </a:xfrm>
          <a:prstGeom prst="round2Diag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u="sng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Будущие профессии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Экономист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Бухгалтер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Менеджер по продажам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Программист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Социолог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Аудитор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Бизнесмен-предприниматель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Финансист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Налоговый инспектор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Маркетолог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Риэлтор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Страховой агент </a:t>
            </a: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508267" y="4935996"/>
            <a:ext cx="7653600" cy="1665112"/>
          </a:xfrm>
          <a:prstGeom prst="round2Diag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Где учиться?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err="1" smtClean="0">
                <a:solidFill>
                  <a:schemeClr val="tx1"/>
                </a:solidFill>
                <a:cs typeface="BrowalliaUPC" panose="020B0604020202020204" pitchFamily="34" charset="-34"/>
              </a:rPr>
              <a:t>КубГАУ</a:t>
            </a: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 им. </a:t>
            </a:r>
            <a:r>
              <a:rPr lang="ru-RU" sz="1700" dirty="0" err="1" smtClean="0">
                <a:solidFill>
                  <a:schemeClr val="tx1"/>
                </a:solidFill>
                <a:cs typeface="BrowalliaUPC" panose="020B0604020202020204" pitchFamily="34" charset="-34"/>
              </a:rPr>
              <a:t>И.Т.Трубилина</a:t>
            </a:r>
            <a:endParaRPr lang="ru-RU" sz="1700" dirty="0" smtClean="0">
              <a:solidFill>
                <a:schemeClr val="tx1"/>
              </a:solidFill>
              <a:cs typeface="BrowalliaUPC" panose="020B0604020202020204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err="1" smtClean="0">
                <a:solidFill>
                  <a:schemeClr val="tx1"/>
                </a:solidFill>
                <a:cs typeface="BrowalliaUPC" panose="020B0604020202020204" pitchFamily="34" charset="-34"/>
              </a:rPr>
              <a:t>КубГТУ</a:t>
            </a: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  (Кубанский Государственный Технологический Университет)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err="1" smtClean="0">
                <a:solidFill>
                  <a:schemeClr val="tx1"/>
                </a:solidFill>
                <a:cs typeface="BrowalliaUPC" panose="020B0604020202020204" pitchFamily="34" charset="-34"/>
              </a:rPr>
              <a:t>КубГУ</a:t>
            </a: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 (Кубанский Государственный Университет)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Краснодарский филиал Российского экономического университета</a:t>
            </a:r>
          </a:p>
          <a:p>
            <a:r>
              <a:rPr lang="ru-RU" sz="1700" dirty="0" smtClean="0">
                <a:solidFill>
                  <a:schemeClr val="tx1"/>
                </a:solidFill>
                <a:cs typeface="BrowalliaUPC" panose="020B0604020202020204" pitchFamily="34" charset="-34"/>
              </a:rPr>
              <a:t>      им. </a:t>
            </a:r>
            <a:r>
              <a:rPr lang="ru-RU" sz="1700" dirty="0" err="1" smtClean="0">
                <a:solidFill>
                  <a:schemeClr val="tx1"/>
                </a:solidFill>
                <a:cs typeface="BrowalliaUPC" panose="020B0604020202020204" pitchFamily="34" charset="-34"/>
              </a:rPr>
              <a:t>Г.В.Плеханова</a:t>
            </a:r>
            <a:endParaRPr lang="ru-RU" sz="1700" dirty="0" smtClean="0">
              <a:solidFill>
                <a:schemeClr val="tx1"/>
              </a:solidFill>
              <a:cs typeface="BrowalliaUPC" panose="020B0604020202020204" pitchFamily="34" charset="-34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t="15948"/>
          <a:stretch/>
        </p:blipFill>
        <p:spPr>
          <a:xfrm>
            <a:off x="8936899" y="1392508"/>
            <a:ext cx="2574011" cy="21634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/>
          <a:srcRect l="5008" r="5099"/>
          <a:stretch/>
        </p:blipFill>
        <p:spPr>
          <a:xfrm>
            <a:off x="8316130" y="4120446"/>
            <a:ext cx="3815551" cy="261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240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76</Words>
  <Application>Microsoft Office PowerPoint</Application>
  <PresentationFormat>Широкоэкранный</PresentationFormat>
  <Paragraphs>31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Angsana New</vt:lpstr>
      <vt:lpstr>Arial</vt:lpstr>
      <vt:lpstr>Book Antiqua</vt:lpstr>
      <vt:lpstr>BrowalliaUPC</vt:lpstr>
      <vt:lpstr>Calibri</vt:lpstr>
      <vt:lpstr>Calibri Light</vt:lpstr>
      <vt:lpstr>Тема Office</vt:lpstr>
      <vt:lpstr>Социально-экономический профиль социально-экономической направленности МБОУ СОШ №12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infa</dc:creator>
  <cp:lastModifiedBy>Dmitrieva</cp:lastModifiedBy>
  <cp:revision>3</cp:revision>
  <dcterms:created xsi:type="dcterms:W3CDTF">2023-02-16T08:13:59Z</dcterms:created>
  <dcterms:modified xsi:type="dcterms:W3CDTF">2023-02-20T10:05:31Z</dcterms:modified>
</cp:coreProperties>
</file>