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1106" t="25641" r="13736" b="17379"/>
          <a:stretch>
            <a:fillRect/>
          </a:stretch>
        </p:blipFill>
        <p:spPr bwMode="auto">
          <a:xfrm>
            <a:off x="357158" y="441435"/>
            <a:ext cx="8501121" cy="534501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561" t="26118" r="13741" b="17412"/>
          <a:stretch>
            <a:fillRect/>
          </a:stretch>
        </p:blipFill>
        <p:spPr bwMode="auto">
          <a:xfrm>
            <a:off x="357157" y="488731"/>
            <a:ext cx="8429685" cy="586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825" t="25647" r="13874" b="17647"/>
          <a:stretch>
            <a:fillRect/>
          </a:stretch>
        </p:blipFill>
        <p:spPr bwMode="auto">
          <a:xfrm>
            <a:off x="357159" y="425669"/>
            <a:ext cx="8429684" cy="60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958" t="25412" r="13874" b="17882"/>
          <a:stretch>
            <a:fillRect/>
          </a:stretch>
        </p:blipFill>
        <p:spPr bwMode="auto">
          <a:xfrm>
            <a:off x="285720" y="428605"/>
            <a:ext cx="8643998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825" t="25647" r="13874" b="18118"/>
          <a:stretch>
            <a:fillRect/>
          </a:stretch>
        </p:blipFill>
        <p:spPr bwMode="auto">
          <a:xfrm>
            <a:off x="285719" y="480848"/>
            <a:ext cx="8572561" cy="580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1090" t="25647" r="14006" b="17412"/>
          <a:stretch>
            <a:fillRect/>
          </a:stretch>
        </p:blipFill>
        <p:spPr bwMode="auto">
          <a:xfrm>
            <a:off x="285720" y="423720"/>
            <a:ext cx="8643998" cy="600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693" t="25647" r="13741" b="18118"/>
          <a:stretch>
            <a:fillRect/>
          </a:stretch>
        </p:blipFill>
        <p:spPr bwMode="auto">
          <a:xfrm>
            <a:off x="285721" y="472965"/>
            <a:ext cx="8572560" cy="588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825" t="25647" r="13874" b="17412"/>
          <a:stretch>
            <a:fillRect/>
          </a:stretch>
        </p:blipFill>
        <p:spPr bwMode="auto">
          <a:xfrm>
            <a:off x="357158" y="422471"/>
            <a:ext cx="8501122" cy="59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1090" t="25882" r="13741" b="17647"/>
          <a:stretch>
            <a:fillRect/>
          </a:stretch>
        </p:blipFill>
        <p:spPr bwMode="auto">
          <a:xfrm>
            <a:off x="428596" y="440168"/>
            <a:ext cx="8358246" cy="591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826" t="25647" r="13609" b="17882"/>
          <a:stretch>
            <a:fillRect/>
          </a:stretch>
        </p:blipFill>
        <p:spPr bwMode="auto">
          <a:xfrm>
            <a:off x="357158" y="441434"/>
            <a:ext cx="8429684" cy="59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0826" t="25882" r="13741" b="17882"/>
          <a:stretch>
            <a:fillRect/>
          </a:stretch>
        </p:blipFill>
        <p:spPr bwMode="auto">
          <a:xfrm>
            <a:off x="357157" y="488731"/>
            <a:ext cx="8429685" cy="586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10</cp:revision>
  <dcterms:created xsi:type="dcterms:W3CDTF">2020-11-05T15:02:16Z</dcterms:created>
  <dcterms:modified xsi:type="dcterms:W3CDTF">2020-11-05T16:02:36Z</dcterms:modified>
</cp:coreProperties>
</file>