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58" r:id="rId6"/>
    <p:sldId id="259" r:id="rId7"/>
    <p:sldId id="266" r:id="rId8"/>
    <p:sldId id="268" r:id="rId9"/>
    <p:sldId id="261" r:id="rId10"/>
    <p:sldId id="262" r:id="rId11"/>
    <p:sldId id="263" r:id="rId12"/>
    <p:sldId id="269" r:id="rId13"/>
    <p:sldId id="267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7224" y="1000108"/>
            <a:ext cx="72152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A7EA52">
                      <a:lumMod val="50000"/>
                    </a:srgbClr>
                  </a:solidFill>
                </a:ln>
                <a:solidFill>
                  <a:srgbClr val="21274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br>
              <a:rPr lang="ru-RU" sz="4000" b="1" dirty="0" smtClean="0">
                <a:ln>
                  <a:solidFill>
                    <a:srgbClr val="A7EA52">
                      <a:lumMod val="50000"/>
                    </a:srgbClr>
                  </a:solidFill>
                </a:ln>
                <a:solidFill>
                  <a:srgbClr val="21274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>
                  <a:solidFill>
                    <a:srgbClr val="A7EA52">
                      <a:lumMod val="50000"/>
                    </a:srgbClr>
                  </a:solidFill>
                </a:ln>
                <a:solidFill>
                  <a:srgbClr val="21274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«Нравственно- патриотическое воспитание детей дошкольного возраста посредствам ознакомления с малой Родиной».</a:t>
            </a:r>
            <a:endParaRPr lang="ru-RU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Информационные папки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1124_140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420" cy="6858000"/>
          </a:xfrm>
          <a:prstGeom prst="rect">
            <a:avLst/>
          </a:prstGeom>
        </p:spPr>
      </p:pic>
      <p:pic>
        <p:nvPicPr>
          <p:cNvPr id="6" name="Рисунок 5" descr="IMG_20201124_1414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8802"/>
            <a:ext cx="9144000" cy="4929198"/>
          </a:xfrm>
          <a:prstGeom prst="rect">
            <a:avLst/>
          </a:prstGeom>
        </p:spPr>
      </p:pic>
      <p:pic>
        <p:nvPicPr>
          <p:cNvPr id="7" name="Рисунок 6" descr="IMG_20201016_1343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0"/>
            <a:ext cx="4357718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3" name="Рисунок 2" descr="IMG_20201124_141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869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5" name="Рисунок 4" descr="IMG_20201124_141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71744"/>
            <a:ext cx="9144000" cy="4286256"/>
          </a:xfrm>
          <a:prstGeom prst="rect">
            <a:avLst/>
          </a:prstGeom>
        </p:spPr>
      </p:pic>
      <p:pic>
        <p:nvPicPr>
          <p:cNvPr id="6" name="Рисунок 5" descr="IMG_20201124_1417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0"/>
            <a:ext cx="4572032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3" name="Рисунок 2" descr="IMG_20201124_141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7752" cy="6858000"/>
          </a:xfrm>
          <a:prstGeom prst="rect">
            <a:avLst/>
          </a:prstGeom>
        </p:spPr>
      </p:pic>
      <p:pic>
        <p:nvPicPr>
          <p:cNvPr id="4" name="Рисунок 3" descr="IMG_20201124_1416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0"/>
            <a:ext cx="4143372" cy="3250429"/>
          </a:xfrm>
          <a:prstGeom prst="rect">
            <a:avLst/>
          </a:prstGeom>
        </p:spPr>
      </p:pic>
      <p:pic>
        <p:nvPicPr>
          <p:cNvPr id="6" name="Рисунок 5" descr="IMG_20201124_1416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528529"/>
            <a:ext cx="4143372" cy="33294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0" y="0"/>
            <a:ext cx="91084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100" y="2357430"/>
            <a:ext cx="742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3" name="Рисунок 2" descr="IMG_20201125_165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85794"/>
            <a:ext cx="2857502" cy="6072206"/>
          </a:xfrm>
          <a:prstGeom prst="rect">
            <a:avLst/>
          </a:prstGeom>
        </p:spPr>
      </p:pic>
      <p:pic>
        <p:nvPicPr>
          <p:cNvPr id="5" name="Рисунок 4" descr="IMG_20201124_1407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785794"/>
            <a:ext cx="5929353" cy="6072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Непосредственно-образовательная деятельность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3" name="Рисунок 2" descr="IMG_20201016_1338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571868" cy="4870751"/>
          </a:xfrm>
          <a:prstGeom prst="rect">
            <a:avLst/>
          </a:prstGeom>
        </p:spPr>
      </p:pic>
      <p:pic>
        <p:nvPicPr>
          <p:cNvPr id="4" name="Рисунок 3" descr="IMG_20201016_133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928670"/>
            <a:ext cx="3143272" cy="4857784"/>
          </a:xfrm>
          <a:prstGeom prst="rect">
            <a:avLst/>
          </a:prstGeom>
        </p:spPr>
      </p:pic>
      <p:pic>
        <p:nvPicPr>
          <p:cNvPr id="6" name="Рисунок 5" descr="IMG_20201016_134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143116"/>
            <a:ext cx="2928926" cy="47148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3" name="Рисунок 2" descr="IMG_20201124_141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3" name="Рисунок 2" descr="IMG_20201124_141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285728"/>
            <a:ext cx="74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Консультации для воспитателей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1124_140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4" name="Рисунок 3" descr="IMG_20201016_133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1480"/>
            <a:ext cx="3571868" cy="5429288"/>
          </a:xfrm>
          <a:prstGeom prst="rect">
            <a:avLst/>
          </a:prstGeom>
        </p:spPr>
      </p:pic>
      <p:pic>
        <p:nvPicPr>
          <p:cNvPr id="5" name="Рисунок 4" descr="IMG_20201016_133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857232"/>
            <a:ext cx="3643338" cy="5500726"/>
          </a:xfrm>
          <a:prstGeom prst="rect">
            <a:avLst/>
          </a:prstGeom>
        </p:spPr>
      </p:pic>
      <p:pic>
        <p:nvPicPr>
          <p:cNvPr id="6" name="Рисунок 5" descr="IMG_20201016_133448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1285836"/>
            <a:ext cx="3143240" cy="5572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0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Консультации для воспитателей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1016_133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3438" cy="6858000"/>
          </a:xfrm>
          <a:prstGeom prst="rect">
            <a:avLst/>
          </a:prstGeom>
        </p:spPr>
      </p:pic>
      <p:pic>
        <p:nvPicPr>
          <p:cNvPr id="3" name="Рисунок 2" descr="IMG_20201016_133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9845" y="0"/>
            <a:ext cx="45541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142852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1124_140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21</Words>
  <PresentationFormat>Экран (4:3)</PresentationFormat>
  <Paragraphs>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Я</cp:lastModifiedBy>
  <cp:revision>11</cp:revision>
  <dcterms:created xsi:type="dcterms:W3CDTF">2020-11-25T19:55:57Z</dcterms:created>
  <dcterms:modified xsi:type="dcterms:W3CDTF">2020-11-25T22:01:02Z</dcterms:modified>
</cp:coreProperties>
</file>