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16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291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0763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033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5537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108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052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596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135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26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985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6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896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741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7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70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E286-BE99-4EB5-A1BE-1C307FE988B0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45A246-2898-481F-B4A4-B1571ED37E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551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09" y="2994455"/>
            <a:ext cx="4040541" cy="38635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594" y="1230332"/>
            <a:ext cx="9804126" cy="24134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Тема:«Какую воду мы пьем.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Достаточно ли одного вида фильтрации для получения чистой воды?»</a:t>
            </a: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5600" y="491668"/>
            <a:ext cx="7884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№28</a:t>
            </a:r>
          </a:p>
          <a:p>
            <a:pPr lvl="0" algn="ctr" defTabSz="457200"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0" y="3478304"/>
            <a:ext cx="3449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Титов - Светлый Лев, 5лет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 старшей  группы  МБДОУ №28</a:t>
            </a:r>
          </a:p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Воронина  Е.Н ,</a:t>
            </a:r>
          </a:p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оспитатель МБДОУ №28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2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4480" y="4197927"/>
            <a:ext cx="11276149" cy="2235530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фильтрации у воды по прежнему присутствовал запах шампуни.</a:t>
            </a:r>
          </a:p>
          <a:p>
            <a:r>
              <a:rPr lang="ru-RU" sz="3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полной очистки не достаточно одного вида фильтрации воды.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КОНКУРС\фото на конкурс\IMG_20220224_10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243840"/>
            <a:ext cx="3291840" cy="3657600"/>
          </a:xfrm>
          <a:prstGeom prst="rect">
            <a:avLst/>
          </a:prstGeom>
          <a:noFill/>
        </p:spPr>
      </p:pic>
      <p:pic>
        <p:nvPicPr>
          <p:cNvPr id="5123" name="Picture 3" descr="I:\КОНКУРС\фото на конкурс\IMG_20220224_10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264160"/>
            <a:ext cx="3587750" cy="3637280"/>
          </a:xfrm>
          <a:prstGeom prst="rect">
            <a:avLst/>
          </a:prstGeom>
          <a:noFill/>
        </p:spPr>
      </p:pic>
      <p:pic>
        <p:nvPicPr>
          <p:cNvPr id="5124" name="Picture 4" descr="I:\КОНКУРС\фото на конкурс\IMG_20220224_102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440" y="243840"/>
            <a:ext cx="321056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6400" y="483402"/>
            <a:ext cx="1046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Опыт: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Имеются ли в воде невидимые глазу  примеси?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2950" indent="-742950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Установить, что даже чистая вода из под крана может содержать вредные вещества. </a:t>
            </a:r>
            <a:endParaRPr lang="ru-RU" sz="36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1\Мои документы\Мои рисунки\ludia-2494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64480"/>
            <a:ext cx="3920836" cy="27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3" y="256674"/>
            <a:ext cx="2866021" cy="35773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84" y="256674"/>
            <a:ext cx="2935705" cy="35773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90" y="0"/>
            <a:ext cx="2866020" cy="3834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10" y="0"/>
            <a:ext cx="2727160" cy="3834062"/>
          </a:xfrm>
          <a:prstGeom prst="rect">
            <a:avLst/>
          </a:prstGeom>
        </p:spPr>
      </p:pic>
      <p:sp>
        <p:nvSpPr>
          <p:cNvPr id="15" name="Текст 5"/>
          <p:cNvSpPr>
            <a:spLocks noGrp="1"/>
          </p:cNvSpPr>
          <p:nvPr>
            <p:ph type="body" sz="half" idx="2"/>
          </p:nvPr>
        </p:nvSpPr>
        <p:spPr>
          <a:xfrm>
            <a:off x="518863" y="3834062"/>
            <a:ext cx="10443051" cy="2759241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кипячения мы увидели, что вода стала мутной ,а на дне и стенках чайника появился налет (накипь),что свидетельствует о наличии в воде примесей.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18655" y="304800"/>
            <a:ext cx="10991029" cy="6224337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ходе экспериментов мы сделали вывод о том, что </a:t>
            </a:r>
            <a:r>
              <a:rPr lang="ru-RU" sz="36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употреблять в пищу воду из неизвестных источников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т. к. она может содержать различные вещества, вредные для организма, даже если и не имеет постороннего цвета и запаха. Так же мы установили, что для абсолютной чистоты вода должна проходить несколько уровней очистки, а в домах необходимо дополнительно устанавливать очистительные фильтры.</a:t>
            </a:r>
          </a:p>
          <a:p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1681daf8ccb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5156" y="4403148"/>
            <a:ext cx="2321935" cy="245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0050" y="1132221"/>
            <a:ext cx="8775841" cy="4530641"/>
          </a:xfrm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BUTFLY0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630" y="2025071"/>
            <a:ext cx="3386859" cy="387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685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936223" cy="46842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Определить, абсолютно ли чистая вода течет из под крана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Опытным путем установить, достаточно ли одного вида фильтрации для полной очистки воды.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Documents and Settings\1\Мои документы\Мои рисунки\95111767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418" y="3491345"/>
            <a:ext cx="3909292" cy="23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05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193964"/>
            <a:ext cx="11095710" cy="50430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Систематизировать и расширить представления детей о свойствах воды.</a:t>
            </a:r>
          </a:p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Определить, может ли вода иметь вкус, запах? О чем это свидетельствует?</a:t>
            </a:r>
          </a:p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Установить, имеются ли в воде примеси невидимые глазом</a:t>
            </a:r>
          </a:p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Попробовать самостоятельно очистить воду</a:t>
            </a:r>
          </a:p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Собрать и проанализировать полученные данные</a:t>
            </a:r>
          </a:p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умение формулировать проблему, анализировать ситуации, планировать эксперимент, продумывать ход деятельности для получения желаемого результата, делать выводы на основе практического опыта.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04" y="751840"/>
            <a:ext cx="10241037" cy="5201919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Для полноценной очистки воды не достаточно одного вида фильтрации. Необходим комплекс мероприятий направленных на ее полную очистку.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891" y="3731203"/>
            <a:ext cx="3810000" cy="23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35528" y="833120"/>
            <a:ext cx="11333018" cy="5425440"/>
          </a:xfrm>
        </p:spPr>
        <p:txBody>
          <a:bodyPr>
            <a:normAutofit/>
          </a:bodyPr>
          <a:lstStyle/>
          <a:p>
            <a:pPr marL="742950" indent="-742950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Опыт: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ли «чистая» вода иметь вкус? </a:t>
            </a:r>
          </a:p>
          <a:p>
            <a:pPr marL="742950" indent="-742950"/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2950" indent="-742950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Установить, что «чистая» на вид вода может иметь вкус. О чем это свидетельствует?</a:t>
            </a:r>
          </a:p>
          <a:p>
            <a:pPr marL="742950" indent="-742950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Доказать, что для полной очистки воды недостаточно одного вида фильтрации.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784" y="4483315"/>
            <a:ext cx="2285998" cy="21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7039" y="4551680"/>
            <a:ext cx="9902305" cy="1828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Сахар и соль полностью растворились в воде, оставив при этом воду прозрачной, но изменили ее вкус.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на конкурс\Videoframe_20220221_202505_com.huawei.hi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6" y="277091"/>
            <a:ext cx="3117272" cy="3700692"/>
          </a:xfrm>
          <a:prstGeom prst="rect">
            <a:avLst/>
          </a:prstGeom>
          <a:noFill/>
        </p:spPr>
      </p:pic>
      <p:pic>
        <p:nvPicPr>
          <p:cNvPr id="1032" name="Picture 8" descr="I:\КОНКУРС\фото на конкурс\Videoframe_20220221_202615_com.huawei.hi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618" y="262312"/>
            <a:ext cx="2890984" cy="3727796"/>
          </a:xfrm>
          <a:prstGeom prst="rect">
            <a:avLst/>
          </a:prstGeom>
          <a:noFill/>
        </p:spPr>
      </p:pic>
      <p:pic>
        <p:nvPicPr>
          <p:cNvPr id="1034" name="Picture 10" descr="I:\КОНКУРС\фото на конкурс\Videoframe_20220221_202628_com.huawei.himov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654" y="249383"/>
            <a:ext cx="3235320" cy="371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7818" y="4364183"/>
            <a:ext cx="11485418" cy="229985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фильтрации вода по прежнему осталась сладкой и соленой</a:t>
            </a:r>
          </a:p>
          <a:p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полной очистки не достаточно одного вида фильтрации воды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на конкурс\Videoframe_20220221_202706_com.huawei.hi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55" y="170873"/>
            <a:ext cx="3209636" cy="4072226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на конкурс\Videoframe_20220221_202800_com.huawei.hi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618" y="193963"/>
            <a:ext cx="3293798" cy="4110182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на конкурс\Videoframe_20220221_202821_com.huawei.himov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7376" y="190702"/>
            <a:ext cx="3312697" cy="4133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3964" y="337457"/>
            <a:ext cx="10746177" cy="3140034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Опыт: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ли «чистая» вода иметь запах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Установить, является ли вода чистой если имеет посторонний запах?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Доказать, что для полной очистки воды недостаточно одного вида фильтрации.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rrmv-u5.KK\Desktop\вопрос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180" y="3560619"/>
            <a:ext cx="2937166" cy="29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6255" y="4653281"/>
            <a:ext cx="11305309" cy="1849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Шампунь полностью растворилась в воде, при этом не изменился цвет и прозрачность воды, но появился запа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I:\КОНКУРС\фото на конкурс\IMG_20220224_10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" y="243840"/>
            <a:ext cx="3291840" cy="4124960"/>
          </a:xfrm>
          <a:prstGeom prst="rect">
            <a:avLst/>
          </a:prstGeom>
          <a:noFill/>
        </p:spPr>
      </p:pic>
      <p:pic>
        <p:nvPicPr>
          <p:cNvPr id="4103" name="Picture 7" descr="I:\КОНКУРС\фото на конкурс\IMG_20220224_10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243840"/>
            <a:ext cx="2998470" cy="4124960"/>
          </a:xfrm>
          <a:prstGeom prst="rect">
            <a:avLst/>
          </a:prstGeom>
          <a:noFill/>
        </p:spPr>
      </p:pic>
      <p:pic>
        <p:nvPicPr>
          <p:cNvPr id="4104" name="Picture 8" descr="I:\КОНКУРС\фото на конкурс\IMG_20220224_102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040" y="264160"/>
            <a:ext cx="296672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</TotalTime>
  <Words>409</Words>
  <Application>Microsoft Office PowerPoint</Application>
  <PresentationFormat>Произвольный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Тема:«Какую воду мы пьем. Достаточно ли одного вида фильтрации для получения чистой воды?» </vt:lpstr>
      <vt:lpstr> Цель: Определить, абсолютно ли чистая вода течет из под крана? Опытным путем установить, достаточно ли одного вида фильтрации для полной очистки воды.  Объект исследования: Вода</vt:lpstr>
      <vt:lpstr>Слайд 3</vt:lpstr>
      <vt:lpstr>Гипотеза: Для полноценной очистки воды не достаточно одного вида фильтрации. Необходим комплекс мероприятий направленных на ее полную очистку.  </vt:lpstr>
      <vt:lpstr>Слайд 5</vt:lpstr>
      <vt:lpstr>Слайд 6</vt:lpstr>
      <vt:lpstr>Слайд 7</vt:lpstr>
      <vt:lpstr>2.  Опыт: Может ли «чистая» вода иметь запах?  Цель:  Установить, является ли вода чистой если имеет посторонний запах? Доказать, что для полной очистки воды недостаточно одного вида фильтрации.   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«Опытно-экспериментальная деятельность как средство развития познавательной активности у детей дошкольного возраста»</dc:title>
  <dc:creator>Галинка</dc:creator>
  <cp:lastModifiedBy>Дет сад</cp:lastModifiedBy>
  <cp:revision>95</cp:revision>
  <dcterms:created xsi:type="dcterms:W3CDTF">2021-05-17T05:59:45Z</dcterms:created>
  <dcterms:modified xsi:type="dcterms:W3CDTF">2022-03-17T05:28:16Z</dcterms:modified>
</cp:coreProperties>
</file>