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2" r:id="rId16"/>
    <p:sldId id="273" r:id="rId17"/>
    <p:sldId id="269" r:id="rId18"/>
    <p:sldId id="270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0c3698970f6dd9dfae3d47e34b4329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00958" y="2571744"/>
            <a:ext cx="1214446" cy="1571636"/>
          </a:xfrm>
          <a:prstGeom prst="rect">
            <a:avLst/>
          </a:prstGeom>
        </p:spPr>
      </p:pic>
      <p:pic>
        <p:nvPicPr>
          <p:cNvPr id="3" name="Рисунок 2" descr="59219606fc777bfb706e408ebaq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714356"/>
            <a:ext cx="1489536" cy="2071678"/>
          </a:xfrm>
          <a:prstGeom prst="rect">
            <a:avLst/>
          </a:prstGeom>
        </p:spPr>
      </p:pic>
      <p:pic>
        <p:nvPicPr>
          <p:cNvPr id="4" name="Рисунок 3" descr="s1200 (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3786190"/>
            <a:ext cx="2270208" cy="27393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14546" y="1357298"/>
            <a:ext cx="464347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Лепка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«Котенок».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s1200 (5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1802" y="4409003"/>
            <a:ext cx="4572032" cy="223470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51046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черный шарик с ушками наклейки щечки с усиками и носиком. Все крупные детали у вас уже готовы.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3" name="Рисунок 2" descr="https://rukodelielux.ru/wp-content/uploads/2019/10/kot-iz-plastilina-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214554"/>
            <a:ext cx="6672580" cy="3756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36759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Прикрепите голову впереди, а хвост – сзади. Хвост можно изогнуть или оставить его торчащим трубой.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3" name="Рисунок 2" descr="https://rukodelielux.ru/wp-content/uploads/2019/10/kot-iz-plastilina-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143116"/>
            <a:ext cx="6672580" cy="3756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439028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Получилась фигурка игривого котенка, который присел на задние лапки, передние – вытянул вперед и пытается прыгнуть и поиграть с любимым мячиком или клубочком.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rukodelielux.ru/wp-content/uploads/2019/10/kot-iz-plastilina-1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500306"/>
            <a:ext cx="6672580" cy="3756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bc2e8005908440afa9d2912acb517d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546"/>
            <a:ext cx="4305300" cy="55721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 descr="img3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2714620"/>
            <a:ext cx="4522129" cy="38245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ot-iz-plastilina-koten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1200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42852"/>
            <a:ext cx="7643810" cy="655183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1200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379085"/>
            <a:ext cx="5918455" cy="647891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6851820_3092186_Izobrajenie_100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4381498" cy="4214818"/>
          </a:xfrm>
          <a:prstGeom prst="rect">
            <a:avLst/>
          </a:prstGeom>
        </p:spPr>
      </p:pic>
      <p:pic>
        <p:nvPicPr>
          <p:cNvPr id="3" name="Рисунок 2" descr="image_5dc2bcd259f858.6028279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2214554"/>
            <a:ext cx="4786314" cy="464344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928670"/>
            <a:ext cx="7143800" cy="514353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x5.jpg.pagespeed.ic.2xIcR0y8K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" y="1285875"/>
            <a:ext cx="6896100" cy="4286250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т из пластилин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5710" y="1097597"/>
            <a:ext cx="6672580" cy="46628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153672"/>
          </a:xfrm>
        </p:spPr>
        <p:txBody>
          <a:bodyPr>
            <a:normAutofit/>
          </a:bodyPr>
          <a:lstStyle/>
          <a:p>
            <a:pPr fontAlgn="base"/>
            <a:r>
              <a:rPr lang="ru-RU" sz="3600" b="1" dirty="0" smtClean="0"/>
              <a:t>Что необходимо подготовить для лепки котика из пластилина: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>
                <a:solidFill>
                  <a:schemeClr val="tx1"/>
                </a:solidFill>
              </a:rPr>
              <a:t>   </a:t>
            </a:r>
            <a:r>
              <a:rPr lang="ru-RU" sz="3600" dirty="0" smtClean="0">
                <a:solidFill>
                  <a:schemeClr val="tx1"/>
                </a:solidFill>
              </a:rPr>
              <a:t>-доска для лепки;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>
                <a:solidFill>
                  <a:schemeClr val="tx1"/>
                </a:solidFill>
              </a:rPr>
              <a:t>-черный </a:t>
            </a:r>
            <a:r>
              <a:rPr lang="ru-RU" sz="3600" dirty="0" smtClean="0">
                <a:solidFill>
                  <a:schemeClr val="tx1"/>
                </a:solidFill>
              </a:rPr>
              <a:t>пластилин;</a:t>
            </a: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   -немного белого, розового и зеленого пластилина;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  -стек.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Возьмите для работы брусок пластилина. Если вы хотите сделать черного котенка, то используйте именно этот цвет, а также подготовьте стеку. 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rukodelielux.ru/wp-content/uploads/2019/10/kot-iz-plastilina-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214554"/>
            <a:ext cx="6672580" cy="3756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29628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Поделите инструментом брусок на 3 части. На фото вы можете видеть, что размер этих частей не одинаков. Отрежьте мягкую массу, как сливочное масло пластиковым инструментом. Первая долька должна быть самой маленькой, последняя – самой крупной.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Рисунок 2" descr="https://rukodelielux.ru/wp-content/uploads/2019/10/kot-iz-plastilina-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643182"/>
            <a:ext cx="6672580" cy="3756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305800" cy="128588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самого маленького кусочка сделайте длинный тонкий хвост, размяв предварительно массу в руках. Из кусочка среднего размера сделайте маленький шарик для головы. Также необходимо предварительно пластилин размягчить.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rukodelielux.ru/wp-content/uploads/2019/10/kot-iz-plastilina-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857496"/>
            <a:ext cx="6672580" cy="3756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305800" cy="2296284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Чтобы сделать переднюю часть мордочки, используйте белые маленькие таблетки из пластилина. Можно выделить таким способом эту часть, иначе поделка будет полностью сливаться. Соедините таблетки вместе в виде щечек, между ними приклейте розовый носик.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Также сделайте тонкие длинные усики, например, по три штучки с каждой стороны. Соберите в пучки для крепления к щечкам. Или используйте тонкую проволоку.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Рисунок 2" descr="https://rukodelielux.ru/wp-content/uploads/2019/10/kot-iz-plastilina-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571744"/>
            <a:ext cx="6672580" cy="3756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081970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Переходите к самому большому черному кусочку. Разминать его не стоит. Но необходимо разгладить поверхность и придавить, формируя длинную пластинку. Далее с помощью инструмента надежде полученную пластинку с двух сторон и разведите отростки в сторону. Таким образом, у вас получится сразу и туловища котенка и 4 его лапки. Вот такой необычный и легкий способ моделирования фигурки животного.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Рисунок 2" descr="https://rukodelielux.ru/wp-content/uploads/2019/10/kot-iz-plastilina-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786058"/>
            <a:ext cx="6672580" cy="3756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305800" cy="1143000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Изогните центральную деталь так, чтобы задние ножки опустились вниз, а передние были вытянуты вперед. Стекой вырежьте на пластилине пальчики. К круглой голове добавьте треугольные кошачьи ушки.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rukodelielux.ru/wp-content/uploads/2019/10/kot-iz-plastilina-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357430"/>
            <a:ext cx="6672580" cy="3756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</TotalTime>
  <Words>310</Words>
  <PresentationFormat>Экран (4:3)</PresentationFormat>
  <Paragraphs>12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Слайд 1</vt:lpstr>
      <vt:lpstr>Слайд 2</vt:lpstr>
      <vt:lpstr>Что необходимо подготовить для лепки котика из пластилина:    -доска для лепки; -черный пластилин;    -немного белого, розового и зеленого пластилина;   -стек.</vt:lpstr>
      <vt:lpstr>   Возьмите для работы брусок пластилина. Если вы хотите сделать черного котенка, то используйте именно этот цвет, а также подготовьте стеку.  </vt:lpstr>
      <vt:lpstr>Поделите инструментом брусок на 3 части. На фото вы можете видеть, что размер этих частей не одинаков. Отрежьте мягкую массу, как сливочное масло пластиковым инструментом. Первая долька должна быть самой маленькой, последняя – самой крупной. </vt:lpstr>
      <vt:lpstr>Из самого маленького кусочка сделайте длинный тонкий хвост, размяв предварительно массу в руках. Из кусочка среднего размера сделайте маленький шарик для головы. Также необходимо предварительно пластилин размягчить. </vt:lpstr>
      <vt:lpstr>Чтобы сделать переднюю часть мордочки, используйте белые маленькие таблетки из пластилина. Можно выделить таким способом эту часть, иначе поделка будет полностью сливаться. Соедините таблетки вместе в виде щечек, между ними приклейте розовый носик. Также сделайте тонкие длинные усики, например, по три штучки с каждой стороны. Соберите в пучки для крепления к щечкам. Или используйте тонкую проволоку. </vt:lpstr>
      <vt:lpstr>Переходите к самому большому черному кусочку. Разминать его не стоит. Но необходимо разгладить поверхность и придавить, формируя длинную пластинку. Далее с помощью инструмента надежде полученную пластинку с двух сторон и разведите отростки в сторону. Таким образом, у вас получится сразу и туловища котенка и 4 его лапки. Вот такой необычный и легкий способ моделирования фигурки животного. </vt:lpstr>
      <vt:lpstr>Изогните центральную деталь так, чтобы задние ножки опустились вниз, а передние были вытянуты вперед. Стекой вырежьте на пластилине пальчики. К круглой голове добавьте треугольные кошачьи ушки. </vt:lpstr>
      <vt:lpstr>На черный шарик с ушками наклейки щечки с усиками и носиком. Все крупные детали у вас уже готовы. </vt:lpstr>
      <vt:lpstr>Прикрепите голову впереди, а хвост – сзади. Хвост можно изогнуть или оставить его торчащим трубой. </vt:lpstr>
      <vt:lpstr>Получилась фигурка игривого котенка, который присел на задние лапки, передние – вытянул вперед и пытается прыгнуть и поиграть с любимым мячиком или клубочком. 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</dc:creator>
  <cp:lastModifiedBy>Я</cp:lastModifiedBy>
  <cp:revision>5</cp:revision>
  <dcterms:created xsi:type="dcterms:W3CDTF">2020-04-12T20:27:41Z</dcterms:created>
  <dcterms:modified xsi:type="dcterms:W3CDTF">2020-11-18T21:24:31Z</dcterms:modified>
</cp:coreProperties>
</file>